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84" r:id="rId1"/>
  </p:sldMasterIdLst>
  <p:notesMasterIdLst>
    <p:notesMasterId r:id="rId23"/>
  </p:notesMasterIdLst>
  <p:handoutMasterIdLst>
    <p:handoutMasterId r:id="rId24"/>
  </p:handoutMasterIdLst>
  <p:sldIdLst>
    <p:sldId id="258" r:id="rId2"/>
    <p:sldId id="1071" r:id="rId3"/>
    <p:sldId id="1072" r:id="rId4"/>
    <p:sldId id="1073" r:id="rId5"/>
    <p:sldId id="1074" r:id="rId6"/>
    <p:sldId id="1075" r:id="rId7"/>
    <p:sldId id="1076" r:id="rId8"/>
    <p:sldId id="1077" r:id="rId9"/>
    <p:sldId id="262" r:id="rId10"/>
    <p:sldId id="1078" r:id="rId11"/>
    <p:sldId id="1079" r:id="rId12"/>
    <p:sldId id="1080" r:id="rId13"/>
    <p:sldId id="1081" r:id="rId14"/>
    <p:sldId id="1082" r:id="rId15"/>
    <p:sldId id="1083" r:id="rId16"/>
    <p:sldId id="1084" r:id="rId17"/>
    <p:sldId id="1085" r:id="rId18"/>
    <p:sldId id="1086" r:id="rId19"/>
    <p:sldId id="1087" r:id="rId20"/>
    <p:sldId id="1088" r:id="rId21"/>
    <p:sldId id="1070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-choose one" id="{6AF38249-AEA2-4A20-8061-92FA84959AF7}">
          <p14:sldIdLst>
            <p14:sldId id="258"/>
            <p14:sldId id="1071"/>
            <p14:sldId id="1072"/>
            <p14:sldId id="1073"/>
            <p14:sldId id="1074"/>
            <p14:sldId id="1075"/>
            <p14:sldId id="1076"/>
            <p14:sldId id="1077"/>
            <p14:sldId id="262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7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142"/>
    <a:srgbClr val="F8CECC"/>
    <a:srgbClr val="FFF2CC"/>
    <a:srgbClr val="D5E8D4"/>
    <a:srgbClr val="689A36"/>
    <a:srgbClr val="3E7576"/>
    <a:srgbClr val="797979"/>
    <a:srgbClr val="F2F2F2"/>
    <a:srgbClr val="75757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11F53-1B93-468F-8B71-A6361D47632F}" v="1197" dt="2024-11-04T20:48:05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9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3C9F5-7B0D-4F5B-B113-CA0283D653C5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FA1C6-F902-4EAC-8890-D0F329487485}">
      <dgm:prSet phldrT="[Text]" custT="1"/>
      <dgm:spPr/>
      <dgm:t>
        <a:bodyPr/>
        <a:lstStyle/>
        <a:p>
          <a:r>
            <a:rPr lang="en-US" sz="1600" b="1" dirty="0">
              <a:solidFill>
                <a:srgbClr val="870000"/>
              </a:solidFill>
            </a:rPr>
            <a:t>Add</a:t>
          </a:r>
          <a:endParaRPr lang="en-GB" sz="1600" b="1" dirty="0">
            <a:solidFill>
              <a:srgbClr val="870000"/>
            </a:solidFill>
          </a:endParaRPr>
        </a:p>
      </dgm:t>
    </dgm:pt>
    <dgm:pt modelId="{AD0753D7-20B1-41E3-8704-4002D23E88B3}" type="parTrans" cxnId="{E72E2D8C-7943-4D08-BC77-60A6D6EE38E2}">
      <dgm:prSet/>
      <dgm:spPr/>
      <dgm:t>
        <a:bodyPr/>
        <a:lstStyle/>
        <a:p>
          <a:endParaRPr lang="en-GB"/>
        </a:p>
      </dgm:t>
    </dgm:pt>
    <dgm:pt modelId="{8BCC0F34-DEB9-440C-A2B1-DF1FA20ECDA9}" type="sibTrans" cxnId="{E72E2D8C-7943-4D08-BC77-60A6D6EE38E2}">
      <dgm:prSet/>
      <dgm:spPr/>
      <dgm:t>
        <a:bodyPr/>
        <a:lstStyle/>
        <a:p>
          <a:endParaRPr lang="en-GB"/>
        </a:p>
      </dgm:t>
    </dgm:pt>
    <dgm:pt modelId="{88738765-7615-4CF5-A8FD-E1C47C99D33B}">
      <dgm:prSet phldrT="[Text]" custT="1"/>
      <dgm:spPr/>
      <dgm:t>
        <a:bodyPr/>
        <a:lstStyle/>
        <a:p>
          <a:r>
            <a:rPr lang="en-US" sz="1600" b="1" dirty="0">
              <a:solidFill>
                <a:schemeClr val="accent6">
                  <a:lumMod val="75000"/>
                </a:schemeClr>
              </a:solidFill>
            </a:rPr>
            <a:t>Assign</a:t>
          </a:r>
          <a:r>
            <a:rPr lang="en-US" sz="1300" b="1" dirty="0"/>
            <a:t> </a:t>
          </a:r>
          <a:endParaRPr lang="en-GB" sz="1300" b="1" dirty="0"/>
        </a:p>
      </dgm:t>
    </dgm:pt>
    <dgm:pt modelId="{426CF05D-7862-4294-B2DD-7C680BA2C73D}" type="parTrans" cxnId="{5DD1FA76-136C-48AB-A024-322C86B51699}">
      <dgm:prSet/>
      <dgm:spPr/>
      <dgm:t>
        <a:bodyPr/>
        <a:lstStyle/>
        <a:p>
          <a:endParaRPr lang="en-GB"/>
        </a:p>
      </dgm:t>
    </dgm:pt>
    <dgm:pt modelId="{593CCF22-E45E-46F9-8F89-0A4666233B8F}" type="sibTrans" cxnId="{5DD1FA76-136C-48AB-A024-322C86B51699}">
      <dgm:prSet/>
      <dgm:spPr/>
      <dgm:t>
        <a:bodyPr/>
        <a:lstStyle/>
        <a:p>
          <a:endParaRPr lang="en-GB"/>
        </a:p>
      </dgm:t>
    </dgm:pt>
    <dgm:pt modelId="{F03E692A-9F3B-4E9F-AD62-B4C161C2FCC2}">
      <dgm:prSet phldrT="[Text]" custT="1"/>
      <dgm:spPr/>
      <dgm:t>
        <a:bodyPr/>
        <a:lstStyle/>
        <a:p>
          <a:r>
            <a:rPr lang="en-US" sz="1600" b="1" kern="1200" dirty="0">
              <a:solidFill>
                <a:srgbClr val="0086B6">
                  <a:lumMod val="75000"/>
                </a:srgbClr>
              </a:solidFill>
              <a:latin typeface="Arial"/>
              <a:ea typeface="+mn-ea"/>
              <a:cs typeface="+mn-cs"/>
            </a:rPr>
            <a:t>Recertify</a:t>
          </a:r>
          <a:endParaRPr lang="en-GB" sz="1600" b="1" kern="1200" dirty="0">
            <a:solidFill>
              <a:srgbClr val="0086B6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069DD23F-CED8-4BCB-A7A3-26BD29985F19}" type="parTrans" cxnId="{ACEB0749-5C0B-44BB-9F7B-BB651455790D}">
      <dgm:prSet/>
      <dgm:spPr/>
      <dgm:t>
        <a:bodyPr/>
        <a:lstStyle/>
        <a:p>
          <a:endParaRPr lang="en-GB"/>
        </a:p>
      </dgm:t>
    </dgm:pt>
    <dgm:pt modelId="{652EC664-DE86-4447-B844-4F8395271CC7}" type="sibTrans" cxnId="{ACEB0749-5C0B-44BB-9F7B-BB651455790D}">
      <dgm:prSet/>
      <dgm:spPr/>
      <dgm:t>
        <a:bodyPr/>
        <a:lstStyle/>
        <a:p>
          <a:endParaRPr lang="en-GB"/>
        </a:p>
      </dgm:t>
    </dgm:pt>
    <dgm:pt modelId="{5B3FE517-2C57-4C70-8A56-01ED6EDBE3E5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86B6">
                  <a:lumMod val="75000"/>
                </a:srgbClr>
              </a:solidFill>
              <a:latin typeface="Arial"/>
              <a:ea typeface="+mn-ea"/>
              <a:cs typeface="+mn-cs"/>
            </a:rPr>
            <a:t>Remove Assignment</a:t>
          </a:r>
          <a:endParaRPr lang="en-GB" sz="1600" b="1" kern="1200" dirty="0">
            <a:solidFill>
              <a:srgbClr val="0086B6">
                <a:lumMod val="75000"/>
              </a:srgbClr>
            </a:solidFill>
            <a:latin typeface="Arial"/>
            <a:ea typeface="+mn-ea"/>
            <a:cs typeface="+mn-cs"/>
          </a:endParaRPr>
        </a:p>
      </dgm:t>
    </dgm:pt>
    <dgm:pt modelId="{3E4FFA93-6546-49FC-8435-1B0E96AA4263}" type="parTrans" cxnId="{DE9AA5D7-5060-4AF5-9D3E-6E03A074A4B0}">
      <dgm:prSet/>
      <dgm:spPr/>
      <dgm:t>
        <a:bodyPr/>
        <a:lstStyle/>
        <a:p>
          <a:endParaRPr lang="en-GB"/>
        </a:p>
      </dgm:t>
    </dgm:pt>
    <dgm:pt modelId="{18D5529C-6BC0-445B-8C00-E364466DA65D}" type="sibTrans" cxnId="{DE9AA5D7-5060-4AF5-9D3E-6E03A074A4B0}">
      <dgm:prSet/>
      <dgm:spPr/>
      <dgm:t>
        <a:bodyPr/>
        <a:lstStyle/>
        <a:p>
          <a:endParaRPr lang="en-GB"/>
        </a:p>
      </dgm:t>
    </dgm:pt>
    <dgm:pt modelId="{D9B89695-2493-47C6-9236-BB1D4D6D1DAB}">
      <dgm:prSet phldrT="[Text]" custT="1"/>
      <dgm:spPr/>
      <dgm:t>
        <a:bodyPr/>
        <a:lstStyle/>
        <a:p>
          <a:r>
            <a:rPr lang="en-US" sz="1600" b="1" dirty="0">
              <a:solidFill>
                <a:srgbClr val="870000"/>
              </a:solidFill>
            </a:rPr>
            <a:t>Remove role</a:t>
          </a:r>
          <a:endParaRPr lang="en-GB" sz="1600" b="1" dirty="0">
            <a:solidFill>
              <a:srgbClr val="870000"/>
            </a:solidFill>
          </a:endParaRPr>
        </a:p>
      </dgm:t>
    </dgm:pt>
    <dgm:pt modelId="{EF9E961B-5FF7-43A2-9B79-9DB50123B1EE}" type="parTrans" cxnId="{AEC58CD5-ADE3-4CA2-9FCA-54E9467820CA}">
      <dgm:prSet/>
      <dgm:spPr/>
      <dgm:t>
        <a:bodyPr/>
        <a:lstStyle/>
        <a:p>
          <a:endParaRPr lang="en-GB"/>
        </a:p>
      </dgm:t>
    </dgm:pt>
    <dgm:pt modelId="{1FA5EFEC-2B05-4B60-80F8-A4023FE0C042}" type="sibTrans" cxnId="{AEC58CD5-ADE3-4CA2-9FCA-54E9467820CA}">
      <dgm:prSet/>
      <dgm:spPr/>
      <dgm:t>
        <a:bodyPr/>
        <a:lstStyle/>
        <a:p>
          <a:endParaRPr lang="en-GB"/>
        </a:p>
      </dgm:t>
    </dgm:pt>
    <dgm:pt modelId="{BD1C9BEA-52A5-4415-819B-09270AAB5AA4}" type="pres">
      <dgm:prSet presAssocID="{9DB3C9F5-7B0D-4F5B-B113-CA0283D653C5}" presName="cycle" presStyleCnt="0">
        <dgm:presLayoutVars>
          <dgm:dir/>
          <dgm:resizeHandles val="exact"/>
        </dgm:presLayoutVars>
      </dgm:prSet>
      <dgm:spPr/>
    </dgm:pt>
    <dgm:pt modelId="{D6EC60DE-9563-4EBC-A79F-9A38AD365AF0}" type="pres">
      <dgm:prSet presAssocID="{945FA1C6-F902-4EAC-8890-D0F329487485}" presName="dummy" presStyleCnt="0"/>
      <dgm:spPr/>
    </dgm:pt>
    <dgm:pt modelId="{19A4E323-BCEF-46E3-A446-F7EA46538950}" type="pres">
      <dgm:prSet presAssocID="{945FA1C6-F902-4EAC-8890-D0F329487485}" presName="node" presStyleLbl="revTx" presStyleIdx="0" presStyleCnt="5">
        <dgm:presLayoutVars>
          <dgm:bulletEnabled val="1"/>
        </dgm:presLayoutVars>
      </dgm:prSet>
      <dgm:spPr/>
    </dgm:pt>
    <dgm:pt modelId="{6C6FB247-F342-4718-944A-2FD1F1B6EAFA}" type="pres">
      <dgm:prSet presAssocID="{8BCC0F34-DEB9-440C-A2B1-DF1FA20ECDA9}" presName="sibTrans" presStyleLbl="node1" presStyleIdx="0" presStyleCnt="5"/>
      <dgm:spPr/>
    </dgm:pt>
    <dgm:pt modelId="{7FCE2560-514C-4417-900B-AA9129E2F755}" type="pres">
      <dgm:prSet presAssocID="{88738765-7615-4CF5-A8FD-E1C47C99D33B}" presName="dummy" presStyleCnt="0"/>
      <dgm:spPr/>
    </dgm:pt>
    <dgm:pt modelId="{4EDA80B2-E035-4B32-95C2-021B1E6C00D9}" type="pres">
      <dgm:prSet presAssocID="{88738765-7615-4CF5-A8FD-E1C47C99D33B}" presName="node" presStyleLbl="revTx" presStyleIdx="1" presStyleCnt="5">
        <dgm:presLayoutVars>
          <dgm:bulletEnabled val="1"/>
        </dgm:presLayoutVars>
      </dgm:prSet>
      <dgm:spPr/>
    </dgm:pt>
    <dgm:pt modelId="{455DE912-4950-4A3A-967F-32C0921C7F6C}" type="pres">
      <dgm:prSet presAssocID="{593CCF22-E45E-46F9-8F89-0A4666233B8F}" presName="sibTrans" presStyleLbl="node1" presStyleIdx="1" presStyleCnt="5"/>
      <dgm:spPr/>
    </dgm:pt>
    <dgm:pt modelId="{1A15E489-CC3F-4DB6-A2FC-2251DE2B1277}" type="pres">
      <dgm:prSet presAssocID="{F03E692A-9F3B-4E9F-AD62-B4C161C2FCC2}" presName="dummy" presStyleCnt="0"/>
      <dgm:spPr/>
    </dgm:pt>
    <dgm:pt modelId="{600DAA55-A215-4E98-BC91-E835A9D9B738}" type="pres">
      <dgm:prSet presAssocID="{F03E692A-9F3B-4E9F-AD62-B4C161C2FCC2}" presName="node" presStyleLbl="revTx" presStyleIdx="2" presStyleCnt="5">
        <dgm:presLayoutVars>
          <dgm:bulletEnabled val="1"/>
        </dgm:presLayoutVars>
      </dgm:prSet>
      <dgm:spPr/>
    </dgm:pt>
    <dgm:pt modelId="{23F583AE-B3E3-4744-9F7B-42E51F891114}" type="pres">
      <dgm:prSet presAssocID="{652EC664-DE86-4447-B844-4F8395271CC7}" presName="sibTrans" presStyleLbl="node1" presStyleIdx="2" presStyleCnt="5"/>
      <dgm:spPr/>
    </dgm:pt>
    <dgm:pt modelId="{FA0B3497-4CD2-4A31-B784-42953ECEE500}" type="pres">
      <dgm:prSet presAssocID="{5B3FE517-2C57-4C70-8A56-01ED6EDBE3E5}" presName="dummy" presStyleCnt="0"/>
      <dgm:spPr/>
    </dgm:pt>
    <dgm:pt modelId="{A62FFFB9-5F69-460A-8E2E-8C9300DF68F1}" type="pres">
      <dgm:prSet presAssocID="{5B3FE517-2C57-4C70-8A56-01ED6EDBE3E5}" presName="node" presStyleLbl="revTx" presStyleIdx="3" presStyleCnt="5" custScaleX="122264">
        <dgm:presLayoutVars>
          <dgm:bulletEnabled val="1"/>
        </dgm:presLayoutVars>
      </dgm:prSet>
      <dgm:spPr/>
    </dgm:pt>
    <dgm:pt modelId="{374300F7-5EC0-4929-8E6A-2FBE12FD0466}" type="pres">
      <dgm:prSet presAssocID="{18D5529C-6BC0-445B-8C00-E364466DA65D}" presName="sibTrans" presStyleLbl="node1" presStyleIdx="3" presStyleCnt="5"/>
      <dgm:spPr/>
    </dgm:pt>
    <dgm:pt modelId="{15C73279-2A82-4B2C-958A-E64A15000CD0}" type="pres">
      <dgm:prSet presAssocID="{D9B89695-2493-47C6-9236-BB1D4D6D1DAB}" presName="dummy" presStyleCnt="0"/>
      <dgm:spPr/>
    </dgm:pt>
    <dgm:pt modelId="{D83D4DB4-1107-4D98-A617-54B7E278B6AE}" type="pres">
      <dgm:prSet presAssocID="{D9B89695-2493-47C6-9236-BB1D4D6D1DAB}" presName="node" presStyleLbl="revTx" presStyleIdx="4" presStyleCnt="5" custRadScaleRad="98036" custRadScaleInc="-6825">
        <dgm:presLayoutVars>
          <dgm:bulletEnabled val="1"/>
        </dgm:presLayoutVars>
      </dgm:prSet>
      <dgm:spPr/>
    </dgm:pt>
    <dgm:pt modelId="{93CB67D4-4A54-4AB8-8749-0287A13471A4}" type="pres">
      <dgm:prSet presAssocID="{1FA5EFEC-2B05-4B60-80F8-A4023FE0C042}" presName="sibTrans" presStyleLbl="node1" presStyleIdx="4" presStyleCnt="5"/>
      <dgm:spPr/>
    </dgm:pt>
  </dgm:ptLst>
  <dgm:cxnLst>
    <dgm:cxn modelId="{E71BEC1B-1699-44CA-B0D5-A27A1CDF84B3}" type="presOf" srcId="{88738765-7615-4CF5-A8FD-E1C47C99D33B}" destId="{4EDA80B2-E035-4B32-95C2-021B1E6C00D9}" srcOrd="0" destOrd="0" presId="urn:microsoft.com/office/officeart/2005/8/layout/cycle1"/>
    <dgm:cxn modelId="{823B7533-B146-4532-B44A-8FE9AFF83CCC}" type="presOf" srcId="{18D5529C-6BC0-445B-8C00-E364466DA65D}" destId="{374300F7-5EC0-4929-8E6A-2FBE12FD0466}" srcOrd="0" destOrd="0" presId="urn:microsoft.com/office/officeart/2005/8/layout/cycle1"/>
    <dgm:cxn modelId="{BB6F8662-9CD2-4A8C-ABF1-262B037267C6}" type="presOf" srcId="{D9B89695-2493-47C6-9236-BB1D4D6D1DAB}" destId="{D83D4DB4-1107-4D98-A617-54B7E278B6AE}" srcOrd="0" destOrd="0" presId="urn:microsoft.com/office/officeart/2005/8/layout/cycle1"/>
    <dgm:cxn modelId="{ACEB0749-5C0B-44BB-9F7B-BB651455790D}" srcId="{9DB3C9F5-7B0D-4F5B-B113-CA0283D653C5}" destId="{F03E692A-9F3B-4E9F-AD62-B4C161C2FCC2}" srcOrd="2" destOrd="0" parTransId="{069DD23F-CED8-4BCB-A7A3-26BD29985F19}" sibTransId="{652EC664-DE86-4447-B844-4F8395271CC7}"/>
    <dgm:cxn modelId="{9AD00C70-9EA0-4319-9FB4-E01F36FBC792}" type="presOf" srcId="{F03E692A-9F3B-4E9F-AD62-B4C161C2FCC2}" destId="{600DAA55-A215-4E98-BC91-E835A9D9B738}" srcOrd="0" destOrd="0" presId="urn:microsoft.com/office/officeart/2005/8/layout/cycle1"/>
    <dgm:cxn modelId="{5DD1FA76-136C-48AB-A024-322C86B51699}" srcId="{9DB3C9F5-7B0D-4F5B-B113-CA0283D653C5}" destId="{88738765-7615-4CF5-A8FD-E1C47C99D33B}" srcOrd="1" destOrd="0" parTransId="{426CF05D-7862-4294-B2DD-7C680BA2C73D}" sibTransId="{593CCF22-E45E-46F9-8F89-0A4666233B8F}"/>
    <dgm:cxn modelId="{EF9FF47B-5D82-4C38-ACF0-7E882D327F37}" type="presOf" srcId="{593CCF22-E45E-46F9-8F89-0A4666233B8F}" destId="{455DE912-4950-4A3A-967F-32C0921C7F6C}" srcOrd="0" destOrd="0" presId="urn:microsoft.com/office/officeart/2005/8/layout/cycle1"/>
    <dgm:cxn modelId="{E72E2D8C-7943-4D08-BC77-60A6D6EE38E2}" srcId="{9DB3C9F5-7B0D-4F5B-B113-CA0283D653C5}" destId="{945FA1C6-F902-4EAC-8890-D0F329487485}" srcOrd="0" destOrd="0" parTransId="{AD0753D7-20B1-41E3-8704-4002D23E88B3}" sibTransId="{8BCC0F34-DEB9-440C-A2B1-DF1FA20ECDA9}"/>
    <dgm:cxn modelId="{82C63EAE-D111-4B17-8D6F-1DCA46BF6BA4}" type="presOf" srcId="{8BCC0F34-DEB9-440C-A2B1-DF1FA20ECDA9}" destId="{6C6FB247-F342-4718-944A-2FD1F1B6EAFA}" srcOrd="0" destOrd="0" presId="urn:microsoft.com/office/officeart/2005/8/layout/cycle1"/>
    <dgm:cxn modelId="{463D57BF-852F-4A4A-95EE-7BB49B6CBC4C}" type="presOf" srcId="{9DB3C9F5-7B0D-4F5B-B113-CA0283D653C5}" destId="{BD1C9BEA-52A5-4415-819B-09270AAB5AA4}" srcOrd="0" destOrd="0" presId="urn:microsoft.com/office/officeart/2005/8/layout/cycle1"/>
    <dgm:cxn modelId="{AEC58CD5-ADE3-4CA2-9FCA-54E9467820CA}" srcId="{9DB3C9F5-7B0D-4F5B-B113-CA0283D653C5}" destId="{D9B89695-2493-47C6-9236-BB1D4D6D1DAB}" srcOrd="4" destOrd="0" parTransId="{EF9E961B-5FF7-43A2-9B79-9DB50123B1EE}" sibTransId="{1FA5EFEC-2B05-4B60-80F8-A4023FE0C042}"/>
    <dgm:cxn modelId="{DE9AA5D7-5060-4AF5-9D3E-6E03A074A4B0}" srcId="{9DB3C9F5-7B0D-4F5B-B113-CA0283D653C5}" destId="{5B3FE517-2C57-4C70-8A56-01ED6EDBE3E5}" srcOrd="3" destOrd="0" parTransId="{3E4FFA93-6546-49FC-8435-1B0E96AA4263}" sibTransId="{18D5529C-6BC0-445B-8C00-E364466DA65D}"/>
    <dgm:cxn modelId="{4E4FC2DE-175E-4FFD-ADA7-8DFC00E1C162}" type="presOf" srcId="{945FA1C6-F902-4EAC-8890-D0F329487485}" destId="{19A4E323-BCEF-46E3-A446-F7EA46538950}" srcOrd="0" destOrd="0" presId="urn:microsoft.com/office/officeart/2005/8/layout/cycle1"/>
    <dgm:cxn modelId="{037841EF-8A66-430B-B9C2-BFCF7770E983}" type="presOf" srcId="{5B3FE517-2C57-4C70-8A56-01ED6EDBE3E5}" destId="{A62FFFB9-5F69-460A-8E2E-8C9300DF68F1}" srcOrd="0" destOrd="0" presId="urn:microsoft.com/office/officeart/2005/8/layout/cycle1"/>
    <dgm:cxn modelId="{443E7BF1-EC68-4BD3-A874-9BFC64A2AB83}" type="presOf" srcId="{652EC664-DE86-4447-B844-4F8395271CC7}" destId="{23F583AE-B3E3-4744-9F7B-42E51F891114}" srcOrd="0" destOrd="0" presId="urn:microsoft.com/office/officeart/2005/8/layout/cycle1"/>
    <dgm:cxn modelId="{78F8FEF9-543D-4A5A-ACD2-4AF63CBCDA81}" type="presOf" srcId="{1FA5EFEC-2B05-4B60-80F8-A4023FE0C042}" destId="{93CB67D4-4A54-4AB8-8749-0287A13471A4}" srcOrd="0" destOrd="0" presId="urn:microsoft.com/office/officeart/2005/8/layout/cycle1"/>
    <dgm:cxn modelId="{C1363BD1-3CCF-46FC-96AF-84AEDE2FEE28}" type="presParOf" srcId="{BD1C9BEA-52A5-4415-819B-09270AAB5AA4}" destId="{D6EC60DE-9563-4EBC-A79F-9A38AD365AF0}" srcOrd="0" destOrd="0" presId="urn:microsoft.com/office/officeart/2005/8/layout/cycle1"/>
    <dgm:cxn modelId="{6EAFCD38-73B1-4163-88D7-21D1D730F46A}" type="presParOf" srcId="{BD1C9BEA-52A5-4415-819B-09270AAB5AA4}" destId="{19A4E323-BCEF-46E3-A446-F7EA46538950}" srcOrd="1" destOrd="0" presId="urn:microsoft.com/office/officeart/2005/8/layout/cycle1"/>
    <dgm:cxn modelId="{35C29D2C-8137-4A6C-B747-649AFF8FE1C1}" type="presParOf" srcId="{BD1C9BEA-52A5-4415-819B-09270AAB5AA4}" destId="{6C6FB247-F342-4718-944A-2FD1F1B6EAFA}" srcOrd="2" destOrd="0" presId="urn:microsoft.com/office/officeart/2005/8/layout/cycle1"/>
    <dgm:cxn modelId="{485D7215-B478-4C1E-8054-F34C4074B648}" type="presParOf" srcId="{BD1C9BEA-52A5-4415-819B-09270AAB5AA4}" destId="{7FCE2560-514C-4417-900B-AA9129E2F755}" srcOrd="3" destOrd="0" presId="urn:microsoft.com/office/officeart/2005/8/layout/cycle1"/>
    <dgm:cxn modelId="{BA0A1D37-EC3C-4E55-81F8-08920601559A}" type="presParOf" srcId="{BD1C9BEA-52A5-4415-819B-09270AAB5AA4}" destId="{4EDA80B2-E035-4B32-95C2-021B1E6C00D9}" srcOrd="4" destOrd="0" presId="urn:microsoft.com/office/officeart/2005/8/layout/cycle1"/>
    <dgm:cxn modelId="{D38126C0-9F73-46C2-B7E9-4581904BF83B}" type="presParOf" srcId="{BD1C9BEA-52A5-4415-819B-09270AAB5AA4}" destId="{455DE912-4950-4A3A-967F-32C0921C7F6C}" srcOrd="5" destOrd="0" presId="urn:microsoft.com/office/officeart/2005/8/layout/cycle1"/>
    <dgm:cxn modelId="{D2AC6AE0-BF0A-41FC-8EB6-5857C3F5F46B}" type="presParOf" srcId="{BD1C9BEA-52A5-4415-819B-09270AAB5AA4}" destId="{1A15E489-CC3F-4DB6-A2FC-2251DE2B1277}" srcOrd="6" destOrd="0" presId="urn:microsoft.com/office/officeart/2005/8/layout/cycle1"/>
    <dgm:cxn modelId="{C40B1B42-C80B-42BA-AF9B-6E701BB85FBE}" type="presParOf" srcId="{BD1C9BEA-52A5-4415-819B-09270AAB5AA4}" destId="{600DAA55-A215-4E98-BC91-E835A9D9B738}" srcOrd="7" destOrd="0" presId="urn:microsoft.com/office/officeart/2005/8/layout/cycle1"/>
    <dgm:cxn modelId="{1D5C93A3-F9F6-419F-AED8-06BCAD8B3F3D}" type="presParOf" srcId="{BD1C9BEA-52A5-4415-819B-09270AAB5AA4}" destId="{23F583AE-B3E3-4744-9F7B-42E51F891114}" srcOrd="8" destOrd="0" presId="urn:microsoft.com/office/officeart/2005/8/layout/cycle1"/>
    <dgm:cxn modelId="{33D581A4-5790-412C-819F-E15A2828AE0F}" type="presParOf" srcId="{BD1C9BEA-52A5-4415-819B-09270AAB5AA4}" destId="{FA0B3497-4CD2-4A31-B784-42953ECEE500}" srcOrd="9" destOrd="0" presId="urn:microsoft.com/office/officeart/2005/8/layout/cycle1"/>
    <dgm:cxn modelId="{BEEDF0CC-5A53-4A63-84A9-15251E4203D5}" type="presParOf" srcId="{BD1C9BEA-52A5-4415-819B-09270AAB5AA4}" destId="{A62FFFB9-5F69-460A-8E2E-8C9300DF68F1}" srcOrd="10" destOrd="0" presId="urn:microsoft.com/office/officeart/2005/8/layout/cycle1"/>
    <dgm:cxn modelId="{651310B6-4BE1-4540-92AA-3F6C1E425E1D}" type="presParOf" srcId="{BD1C9BEA-52A5-4415-819B-09270AAB5AA4}" destId="{374300F7-5EC0-4929-8E6A-2FBE12FD0466}" srcOrd="11" destOrd="0" presId="urn:microsoft.com/office/officeart/2005/8/layout/cycle1"/>
    <dgm:cxn modelId="{A96ADEAB-6614-4C88-B6E2-19019F6DA46F}" type="presParOf" srcId="{BD1C9BEA-52A5-4415-819B-09270AAB5AA4}" destId="{15C73279-2A82-4B2C-958A-E64A15000CD0}" srcOrd="12" destOrd="0" presId="urn:microsoft.com/office/officeart/2005/8/layout/cycle1"/>
    <dgm:cxn modelId="{6113B72A-3CE6-4220-8403-F252D6322FE0}" type="presParOf" srcId="{BD1C9BEA-52A5-4415-819B-09270AAB5AA4}" destId="{D83D4DB4-1107-4D98-A617-54B7E278B6AE}" srcOrd="13" destOrd="0" presId="urn:microsoft.com/office/officeart/2005/8/layout/cycle1"/>
    <dgm:cxn modelId="{B9EA1370-F6B8-4C09-8839-1A9F95DF0959}" type="presParOf" srcId="{BD1C9BEA-52A5-4415-819B-09270AAB5AA4}" destId="{93CB67D4-4A54-4AB8-8749-0287A13471A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4E323-BCEF-46E3-A446-F7EA46538950}">
      <dsp:nvSpPr>
        <dsp:cNvPr id="0" name=""/>
        <dsp:cNvSpPr/>
      </dsp:nvSpPr>
      <dsp:spPr>
        <a:xfrm>
          <a:off x="3849295" y="28918"/>
          <a:ext cx="1008554" cy="100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870000"/>
              </a:solidFill>
            </a:rPr>
            <a:t>Add</a:t>
          </a:r>
          <a:endParaRPr lang="en-GB" sz="1600" b="1" kern="1200" dirty="0">
            <a:solidFill>
              <a:srgbClr val="870000"/>
            </a:solidFill>
          </a:endParaRPr>
        </a:p>
      </dsp:txBody>
      <dsp:txXfrm>
        <a:off x="3849295" y="28918"/>
        <a:ext cx="1008554" cy="1008554"/>
      </dsp:txXfrm>
    </dsp:sp>
    <dsp:sp modelId="{6C6FB247-F342-4718-944A-2FD1F1B6EAFA}">
      <dsp:nvSpPr>
        <dsp:cNvPr id="0" name=""/>
        <dsp:cNvSpPr/>
      </dsp:nvSpPr>
      <dsp:spPr>
        <a:xfrm>
          <a:off x="1473496" y="-657"/>
          <a:ext cx="3785534" cy="3785534"/>
        </a:xfrm>
        <a:prstGeom prst="circularArrow">
          <a:avLst>
            <a:gd name="adj1" fmla="val 5195"/>
            <a:gd name="adj2" fmla="val 335556"/>
            <a:gd name="adj3" fmla="val 21294697"/>
            <a:gd name="adj4" fmla="val 19764963"/>
            <a:gd name="adj5" fmla="val 606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DA80B2-E035-4B32-95C2-021B1E6C00D9}">
      <dsp:nvSpPr>
        <dsp:cNvPr id="0" name=""/>
        <dsp:cNvSpPr/>
      </dsp:nvSpPr>
      <dsp:spPr>
        <a:xfrm>
          <a:off x="4459486" y="1906891"/>
          <a:ext cx="1008554" cy="100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75000"/>
                </a:schemeClr>
              </a:solidFill>
            </a:rPr>
            <a:t>Assign</a:t>
          </a:r>
          <a:r>
            <a:rPr lang="en-US" sz="1300" b="1" kern="1200" dirty="0"/>
            <a:t> </a:t>
          </a:r>
          <a:endParaRPr lang="en-GB" sz="1300" b="1" kern="1200" dirty="0"/>
        </a:p>
      </dsp:txBody>
      <dsp:txXfrm>
        <a:off x="4459486" y="1906891"/>
        <a:ext cx="1008554" cy="1008554"/>
      </dsp:txXfrm>
    </dsp:sp>
    <dsp:sp modelId="{455DE912-4950-4A3A-967F-32C0921C7F6C}">
      <dsp:nvSpPr>
        <dsp:cNvPr id="0" name=""/>
        <dsp:cNvSpPr/>
      </dsp:nvSpPr>
      <dsp:spPr>
        <a:xfrm>
          <a:off x="1473496" y="-657"/>
          <a:ext cx="3785534" cy="3785534"/>
        </a:xfrm>
        <a:prstGeom prst="circularArrow">
          <a:avLst>
            <a:gd name="adj1" fmla="val 5195"/>
            <a:gd name="adj2" fmla="val 335556"/>
            <a:gd name="adj3" fmla="val 4016207"/>
            <a:gd name="adj4" fmla="val 2252047"/>
            <a:gd name="adj5" fmla="val 606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0DAA55-A215-4E98-BC91-E835A9D9B738}">
      <dsp:nvSpPr>
        <dsp:cNvPr id="0" name=""/>
        <dsp:cNvSpPr/>
      </dsp:nvSpPr>
      <dsp:spPr>
        <a:xfrm>
          <a:off x="2861986" y="3067542"/>
          <a:ext cx="1008554" cy="100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86B6">
                  <a:lumMod val="75000"/>
                </a:srgbClr>
              </a:solidFill>
              <a:latin typeface="Arial"/>
              <a:ea typeface="+mn-ea"/>
              <a:cs typeface="+mn-cs"/>
            </a:rPr>
            <a:t>Recertify</a:t>
          </a:r>
          <a:endParaRPr lang="en-GB" sz="1600" b="1" kern="1200" dirty="0">
            <a:solidFill>
              <a:srgbClr val="0086B6">
                <a:lumMod val="75000"/>
              </a:srgbClr>
            </a:solidFill>
            <a:latin typeface="Arial"/>
            <a:ea typeface="+mn-ea"/>
            <a:cs typeface="+mn-cs"/>
          </a:endParaRPr>
        </a:p>
      </dsp:txBody>
      <dsp:txXfrm>
        <a:off x="2861986" y="3067542"/>
        <a:ext cx="1008554" cy="1008554"/>
      </dsp:txXfrm>
    </dsp:sp>
    <dsp:sp modelId="{23F583AE-B3E3-4744-9F7B-42E51F891114}">
      <dsp:nvSpPr>
        <dsp:cNvPr id="0" name=""/>
        <dsp:cNvSpPr/>
      </dsp:nvSpPr>
      <dsp:spPr>
        <a:xfrm>
          <a:off x="1473496" y="-657"/>
          <a:ext cx="3785534" cy="3785534"/>
        </a:xfrm>
        <a:prstGeom prst="circularArrow">
          <a:avLst>
            <a:gd name="adj1" fmla="val 5195"/>
            <a:gd name="adj2" fmla="val 335556"/>
            <a:gd name="adj3" fmla="val 8212397"/>
            <a:gd name="adj4" fmla="val 6448238"/>
            <a:gd name="adj5" fmla="val 606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2FFFB9-5F69-460A-8E2E-8C9300DF68F1}">
      <dsp:nvSpPr>
        <dsp:cNvPr id="0" name=""/>
        <dsp:cNvSpPr/>
      </dsp:nvSpPr>
      <dsp:spPr>
        <a:xfrm>
          <a:off x="1152215" y="1906891"/>
          <a:ext cx="1233099" cy="100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86B6">
                  <a:lumMod val="75000"/>
                </a:srgbClr>
              </a:solidFill>
              <a:latin typeface="Arial"/>
              <a:ea typeface="+mn-ea"/>
              <a:cs typeface="+mn-cs"/>
            </a:rPr>
            <a:t>Remove Assignment</a:t>
          </a:r>
          <a:endParaRPr lang="en-GB" sz="1600" b="1" kern="1200" dirty="0">
            <a:solidFill>
              <a:srgbClr val="0086B6">
                <a:lumMod val="75000"/>
              </a:srgbClr>
            </a:solidFill>
            <a:latin typeface="Arial"/>
            <a:ea typeface="+mn-ea"/>
            <a:cs typeface="+mn-cs"/>
          </a:endParaRPr>
        </a:p>
      </dsp:txBody>
      <dsp:txXfrm>
        <a:off x="1152215" y="1906891"/>
        <a:ext cx="1233099" cy="1008554"/>
      </dsp:txXfrm>
    </dsp:sp>
    <dsp:sp modelId="{374300F7-5EC0-4929-8E6A-2FBE12FD0466}">
      <dsp:nvSpPr>
        <dsp:cNvPr id="0" name=""/>
        <dsp:cNvSpPr/>
      </dsp:nvSpPr>
      <dsp:spPr>
        <a:xfrm>
          <a:off x="1472745" y="66483"/>
          <a:ext cx="3785534" cy="3785534"/>
        </a:xfrm>
        <a:prstGeom prst="circularArrow">
          <a:avLst>
            <a:gd name="adj1" fmla="val 5195"/>
            <a:gd name="adj2" fmla="val 335556"/>
            <a:gd name="adj3" fmla="val 12328655"/>
            <a:gd name="adj4" fmla="val 10907179"/>
            <a:gd name="adj5" fmla="val 606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3D4DB4-1107-4D98-A617-54B7E278B6AE}">
      <dsp:nvSpPr>
        <dsp:cNvPr id="0" name=""/>
        <dsp:cNvSpPr/>
      </dsp:nvSpPr>
      <dsp:spPr>
        <a:xfrm>
          <a:off x="1856383" y="83819"/>
          <a:ext cx="1008554" cy="1008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870000"/>
              </a:solidFill>
            </a:rPr>
            <a:t>Remove role</a:t>
          </a:r>
          <a:endParaRPr lang="en-GB" sz="1600" b="1" kern="1200" dirty="0">
            <a:solidFill>
              <a:srgbClr val="870000"/>
            </a:solidFill>
          </a:endParaRPr>
        </a:p>
      </dsp:txBody>
      <dsp:txXfrm>
        <a:off x="1856383" y="83819"/>
        <a:ext cx="1008554" cy="1008554"/>
      </dsp:txXfrm>
    </dsp:sp>
    <dsp:sp modelId="{93CB67D4-4A54-4AB8-8749-0287A13471A4}">
      <dsp:nvSpPr>
        <dsp:cNvPr id="0" name=""/>
        <dsp:cNvSpPr/>
      </dsp:nvSpPr>
      <dsp:spPr>
        <a:xfrm>
          <a:off x="1529885" y="15206"/>
          <a:ext cx="3785534" cy="3785534"/>
        </a:xfrm>
        <a:prstGeom prst="circularArrow">
          <a:avLst>
            <a:gd name="adj1" fmla="val 5195"/>
            <a:gd name="adj2" fmla="val 335556"/>
            <a:gd name="adj3" fmla="val 16747298"/>
            <a:gd name="adj4" fmla="val 15036476"/>
            <a:gd name="adj5" fmla="val 606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770ED4-2369-A79E-F239-DA9B6B8B71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6BF69-7E2E-B9E5-2FB0-EE86336B7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9B2EF-2E97-47F0-B600-B6E2B77F906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56D15-A95A-04BE-3B1F-A99531E2EC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A0218-83A5-7959-4F8B-CBAFCA209E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A6119-A7EE-4959-9ADF-7CED02558A0E}" type="slidenum">
              <a:rPr lang="en-US" smtClean="0"/>
              <a:t>‹#›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3629933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0B47F-F45A-4546-8DEE-C285E12EFF9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6804-FA58-4E09-AF1E-325B9BAF0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5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Lond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g Ben">
            <a:extLst>
              <a:ext uri="{FF2B5EF4-FFF2-40B4-BE49-F238E27FC236}">
                <a16:creationId xmlns:a16="http://schemas.microsoft.com/office/drawing/2014/main" id="{D7517BD3-7C2B-896C-2568-6B072130D5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6" name="Title">
            <a:extLst>
              <a:ext uri="{FF2B5EF4-FFF2-40B4-BE49-F238E27FC236}">
                <a16:creationId xmlns:a16="http://schemas.microsoft.com/office/drawing/2014/main" id="{15D61141-19B5-3DDA-06BE-5C257084B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565" y="2799663"/>
            <a:ext cx="6767510" cy="2345355"/>
          </a:xfrm>
        </p:spPr>
        <p:txBody>
          <a:bodyPr wrap="square" lIns="0" tIns="0" rIns="0" bIns="0" anchor="t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800"/>
              </a:spcAft>
              <a:buNone/>
              <a:defRPr lang="en-US" sz="40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0" indent="0">
              <a:buNone/>
              <a:defRPr 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Subtitle</a:t>
            </a:r>
          </a:p>
        </p:txBody>
      </p:sp>
      <p:sp>
        <p:nvSpPr>
          <p:cNvPr id="36" name="Speaker Logo">
            <a:extLst>
              <a:ext uri="{FF2B5EF4-FFF2-40B4-BE49-F238E27FC236}">
                <a16:creationId xmlns:a16="http://schemas.microsoft.com/office/drawing/2014/main" id="{11A6061C-7CA5-2D5E-303A-7D4A11F353D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9565" y="5483459"/>
            <a:ext cx="2290716" cy="1116673"/>
          </a:xfrm>
          <a:noFill/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US"/>
              <a:t>Click icon to insert</a:t>
            </a:r>
            <a:br>
              <a:rPr lang="en-US"/>
            </a:br>
            <a:br>
              <a:rPr lang="en-US"/>
            </a:br>
            <a:r>
              <a:rPr lang="en-US"/>
              <a:t>your logo, if desired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3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BA2979-BDEE-D0F3-479B-7792AA806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43500" cy="407987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EFAA92-6150-6A78-387F-BA809B431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0300" y="1825625"/>
            <a:ext cx="5143500" cy="407987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351E783-E801-30D8-EEBF-5A627AF9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6057" y="5998297"/>
            <a:ext cx="10515600" cy="244682"/>
          </a:xfrm>
        </p:spPr>
        <p:txBody>
          <a:bodyPr lIns="0" rIns="0"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8FEC8E53-0EBE-6B39-B6D6-B3B1F348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8516"/>
            <a:ext cx="10515600" cy="107878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10" name="Heading 1">
            <a:extLst>
              <a:ext uri="{FF2B5EF4-FFF2-40B4-BE49-F238E27FC236}">
                <a16:creationId xmlns:a16="http://schemas.microsoft.com/office/drawing/2014/main" id="{BEFE4D73-2365-6C69-4CC4-90D5AD4072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651488"/>
            <a:ext cx="5143500" cy="713232"/>
          </a:xfrm>
        </p:spPr>
        <p:txBody>
          <a:bodyPr anchor="b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ABA2979-BDEE-D0F3-479B-7792AA806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48910"/>
            <a:ext cx="5143500" cy="3456590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Heading 2">
            <a:extLst>
              <a:ext uri="{FF2B5EF4-FFF2-40B4-BE49-F238E27FC236}">
                <a16:creationId xmlns:a16="http://schemas.microsoft.com/office/drawing/2014/main" id="{AF706EE3-F263-40CF-9144-1448109F87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0300" y="1651488"/>
            <a:ext cx="5143500" cy="713232"/>
          </a:xfrm>
        </p:spPr>
        <p:txBody>
          <a:bodyPr anchor="b"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EFAA92-6150-6A78-387F-BA809B431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0300" y="2448910"/>
            <a:ext cx="5143500" cy="3456590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351E783-E801-30D8-EEBF-5A627AF9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8FEC8E53-0EBE-6B39-B6D6-B3B1F348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8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86ED4EC-7BC4-C917-D57E-F9F18C586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4C7BCF9-085A-AF4F-5C6F-BA20645A9F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orient="horz" pos="2160" userDrawn="1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 or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43FADF9-21F4-17D5-3FA3-CCCAF11A02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086" y="330352"/>
            <a:ext cx="7358696" cy="914096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spcAft>
                <a:spcPts val="1000"/>
              </a:spcAft>
              <a:buNone/>
              <a:defRPr lang="en-US" sz="66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lvl2pPr marL="0" indent="0">
              <a:buNone/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Big text or quote</a:t>
            </a:r>
          </a:p>
        </p:txBody>
      </p:sp>
      <p:pic>
        <p:nvPicPr>
          <p:cNvPr id="3" name="SECURE hexagons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008BAEB4-DE78-B2D3-D5A4-2BFBECF0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" y="0"/>
            <a:ext cx="1218072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3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5143499" cy="1325563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ABA2979-BDEE-D0F3-479B-7792AA806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43499" cy="4079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5EF1E24-9D6B-5279-F5E0-6811C6B8CA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0300" y="342900"/>
            <a:ext cx="5143499" cy="5559552"/>
          </a:xfrm>
          <a:prstGeom prst="roundRect">
            <a:avLst>
              <a:gd name="adj" fmla="val 5472"/>
            </a:avLst>
          </a:pr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D96E7F6-8895-50D9-78E3-F0775D496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8227AFC-AC8E-CF53-E432-4B1A9CFE5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2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625" y="2472531"/>
            <a:ext cx="4814700" cy="1325563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5EF1E24-9D6B-5279-F5E0-6811C6B8CA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0300" y="342900"/>
            <a:ext cx="5143499" cy="5559552"/>
          </a:xfrm>
          <a:prstGeom prst="roundRect">
            <a:avLst>
              <a:gd name="adj" fmla="val 5472"/>
            </a:avLst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D96E7F6-8895-50D9-78E3-F0775D496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8227AFC-AC8E-CF53-E432-4B1A9CFE5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4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300" y="365125"/>
            <a:ext cx="5143500" cy="1325563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ABA2979-BDEE-D0F3-479B-7792AA806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300" y="1825625"/>
            <a:ext cx="5143500" cy="4079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5EF1E24-9D6B-5279-F5E0-6811C6B8CA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342901"/>
            <a:ext cx="5143500" cy="5562600"/>
          </a:xfrm>
          <a:prstGeom prst="roundRect">
            <a:avLst>
              <a:gd name="adj" fmla="val 5472"/>
            </a:avLst>
          </a:pr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D96E7F6-8895-50D9-78E3-F0775D496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8227AFC-AC8E-CF53-E432-4B1A9CFE5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R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DBA53FB-AC92-B45C-FF5D-335B0564E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2433" y="2461419"/>
            <a:ext cx="4761367" cy="1325563"/>
          </a:xfrm>
        </p:spPr>
        <p:txBody>
          <a:bodyPr lIns="0" tIns="0" rIns="0" bIns="0"/>
          <a:lstStyle>
            <a:lvl1pPr algn="l">
              <a:defRPr/>
            </a:lvl1pPr>
          </a:lstStyle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5EF1E24-9D6B-5279-F5E0-6811C6B8CA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342901"/>
            <a:ext cx="5143500" cy="5562600"/>
          </a:xfrm>
          <a:prstGeom prst="roundRect">
            <a:avLst>
              <a:gd name="adj" fmla="val 5472"/>
            </a:avLst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0" bIns="4572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D96E7F6-8895-50D9-78E3-F0775D496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8227AFC-AC8E-CF53-E432-4B1A9CFE5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2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oto, freefor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98043546-5623-E018-61D4-C906F85328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6858000" rIns="548640" anchor="ctr"/>
          <a:lstStyle>
            <a:lvl1pPr algn="r">
              <a:defRPr/>
            </a:lvl1pPr>
          </a:lstStyle>
          <a:p>
            <a:r>
              <a:rPr lang="en-US"/>
              <a:t>&lt;Click icon to add photo.</a:t>
            </a:r>
            <a:br>
              <a:rPr lang="en-US"/>
            </a:br>
            <a:r>
              <a:rPr lang="en-US"/>
              <a:t>You may copy the Certification Frame from Slide 6 in the template and use it to highlight people in your photos. 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2C0825C-4A12-DB2E-D5CD-89524E2AF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91513"/>
            <a:ext cx="9066196" cy="1366528"/>
          </a:xfrm>
          <a:prstGeom prst="rect">
            <a:avLst/>
          </a:prstGeom>
          <a:noFill/>
        </p:spPr>
        <p:txBody>
          <a:bodyPr wrap="square" lIns="182880" tIns="182880" rIns="182880" bIns="182880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/>
              <a:t>Change text color, emphasis and position, as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1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ank you!">
            <a:extLst>
              <a:ext uri="{FF2B5EF4-FFF2-40B4-BE49-F238E27FC236}">
                <a16:creationId xmlns:a16="http://schemas.microsoft.com/office/drawing/2014/main" id="{616370A7-ADF5-801E-42D4-834874C04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8358" y="385550"/>
            <a:ext cx="5807641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FEC8FC33-8B1A-3424-0856-972F207A2E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360" y="1325098"/>
            <a:ext cx="7479228" cy="498598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spcAft>
                <a:spcPts val="1000"/>
              </a:spcAft>
              <a:buNone/>
              <a:defRPr lang="en-US" sz="36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Contact info, next steps, etc.</a:t>
            </a:r>
          </a:p>
        </p:txBody>
      </p:sp>
      <p:sp>
        <p:nvSpPr>
          <p:cNvPr id="28" name="Speaker Logo">
            <a:extLst>
              <a:ext uri="{FF2B5EF4-FFF2-40B4-BE49-F238E27FC236}">
                <a16:creationId xmlns:a16="http://schemas.microsoft.com/office/drawing/2014/main" id="{49904895-6AA6-D458-15B2-8FD9EA1D7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9565" y="5483459"/>
            <a:ext cx="2290716" cy="1116673"/>
          </a:xfrm>
          <a:noFill/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US"/>
              <a:t>Click icon to insert</a:t>
            </a:r>
            <a:br>
              <a:rPr lang="en-US"/>
            </a:br>
            <a:br>
              <a:rPr lang="en-US"/>
            </a:br>
            <a:r>
              <a:rPr lang="en-US"/>
              <a:t>your logo, if desired</a:t>
            </a:r>
          </a:p>
        </p:txBody>
      </p:sp>
      <p:pic>
        <p:nvPicPr>
          <p:cNvPr id="4" name="SECURE hexagons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5E08B775-39D9-5071-0786-8DA0FBB0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" y="0"/>
            <a:ext cx="1218072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5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orient="horz" pos="2160" userDrawn="1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PA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0CFEC-8A4F-B354-2C9C-F17443F21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47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PA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0CFEC-8A4F-B354-2C9C-F17443F21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52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PA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0CFEC-8A4F-B354-2C9C-F17443F210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1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D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pitol">
            <a:extLst>
              <a:ext uri="{FF2B5EF4-FFF2-40B4-BE49-F238E27FC236}">
                <a16:creationId xmlns:a16="http://schemas.microsoft.com/office/drawing/2014/main" id="{5D38CC75-BAC7-68B5-8D61-3323E58DF1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9" y="3172"/>
            <a:ext cx="12186361" cy="6854828"/>
          </a:xfrm>
          <a:prstGeom prst="rect">
            <a:avLst/>
          </a:prstGeom>
        </p:spPr>
      </p:pic>
      <p:pic>
        <p:nvPicPr>
          <p:cNvPr id="2" name="Capitol">
            <a:extLst>
              <a:ext uri="{FF2B5EF4-FFF2-40B4-BE49-F238E27FC236}">
                <a16:creationId xmlns:a16="http://schemas.microsoft.com/office/drawing/2014/main" id="{FC651A78-8432-44EA-8114-7F2B93974B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72"/>
            <a:ext cx="12186360" cy="6854827"/>
          </a:xfrm>
          <a:prstGeom prst="rect">
            <a:avLst/>
          </a:prstGeom>
        </p:spPr>
      </p:pic>
      <p:pic>
        <p:nvPicPr>
          <p:cNvPr id="4" name="Capitol">
            <a:extLst>
              <a:ext uri="{FF2B5EF4-FFF2-40B4-BE49-F238E27FC236}">
                <a16:creationId xmlns:a16="http://schemas.microsoft.com/office/drawing/2014/main" id="{55D85CF4-F763-C7F6-8E0A-37CB06BF4C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73"/>
            <a:ext cx="12186359" cy="6854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90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Lond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906F7-4070-68B5-7401-935AD1CC6E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9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1B18AA42-2FD9-0946-136B-74AEE25449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0948" y="1028460"/>
            <a:ext cx="8332577" cy="1494255"/>
          </a:xfrm>
        </p:spPr>
        <p:txBody>
          <a:bodyPr wrap="square" lIns="0" tIns="0" rIns="0" bIns="0" anchor="t">
            <a:spAutoFit/>
          </a:bodyPr>
          <a:lstStyle>
            <a:lvl1pPr marL="0" indent="0">
              <a:spcAft>
                <a:spcPts val="1000"/>
              </a:spcAft>
              <a:buNone/>
              <a:defRPr lang="en-US" sz="54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lvl2pPr marL="0" indent="0">
              <a:buNone/>
              <a:def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Section Title</a:t>
            </a:r>
          </a:p>
          <a:p>
            <a:pPr lvl="1"/>
            <a:r>
              <a:rPr lang="en-US"/>
              <a:t>Subtitle</a:t>
            </a:r>
          </a:p>
        </p:txBody>
      </p:sp>
      <p:pic>
        <p:nvPicPr>
          <p:cNvPr id="4" name="SECURE hexagons">
            <a:extLst>
              <a:ext uri="{FF2B5EF4-FFF2-40B4-BE49-F238E27FC236}">
                <a16:creationId xmlns:a16="http://schemas.microsoft.com/office/drawing/2014/main" id="{693B69FB-3463-4868-CE14-245B5CC68E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5" y="3171"/>
            <a:ext cx="12180725" cy="6851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86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9" orient="horz" pos="2160" userDrawn="1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7541-4E0B-284E-551C-3CEF1A56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34DDD-47A5-B0CF-7F74-67CF5A54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EB601-2F79-1B84-ED50-85BD18D6D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274E5-FB01-599C-A39D-F9CD4B3C48B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8800"/>
            <a:ext cx="10515600" cy="40767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5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90EC8E-3D84-91A7-9525-43E65E68E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44C49E4-3E6A-4D5E-C5A4-5992719D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Footnotes and Sources ⭐⭐⭐ DELETE IF NOT NEEDED ⭐⭐⭐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CC40FEC-3BD2-7DC7-4C00-BAE444D5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5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31432136-7214-6A6F-0206-5C670CFC65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2247" y="5999890"/>
            <a:ext cx="1524116" cy="85810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E273889-F221-DC4A-411A-A6EDE407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Title in sentence case </a:t>
            </a:r>
            <a:br>
              <a:rPr lang="en-US"/>
            </a:br>
            <a:r>
              <a:rPr lang="en-US"/>
              <a:t>(Capitalize first letter only)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42EEBA02-DC93-D390-AD22-11A5CE8B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798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F01CF789-26F9-CEF8-06B0-D05682716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6057" y="5998297"/>
            <a:ext cx="10515600" cy="24468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vert="horz" wrap="square" lIns="0" tIns="45720" rIns="0" bIns="45720" rtlCol="0" anchor="ctr">
            <a:spAutoFit/>
          </a:bodyPr>
          <a:lstStyle>
            <a:lvl1pPr algn="l">
              <a:lnSpc>
                <a:spcPct val="90000"/>
              </a:lnSpc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Footnotes and Sources ⭐⭐⭐ DELETE IF NOT NEEDED ⭐⭐⭐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1562FD-8377-358A-7FB9-95B178F9F580}"/>
              </a:ext>
            </a:extLst>
          </p:cNvPr>
          <p:cNvGrpSpPr>
            <a:grpSpLocks noChangeAspect="1"/>
          </p:cNvGrpSpPr>
          <p:nvPr/>
        </p:nvGrpSpPr>
        <p:grpSpPr>
          <a:xfrm>
            <a:off x="8222447" y="6454348"/>
            <a:ext cx="2523744" cy="155462"/>
            <a:chOff x="332341" y="4736287"/>
            <a:chExt cx="5322837" cy="327884"/>
          </a:xfrm>
        </p:grpSpPr>
        <p:sp>
          <p:nvSpPr>
            <p:cNvPr id="88" name="[T2O] TextBox 11">
              <a:extLst>
                <a:ext uri="{FF2B5EF4-FFF2-40B4-BE49-F238E27FC236}">
                  <a16:creationId xmlns:a16="http://schemas.microsoft.com/office/drawing/2014/main" id="{2AB145D7-DC4E-F7CA-FAF3-85DCBA8DE77F}"/>
                </a:ext>
              </a:extLst>
            </p:cNvPr>
            <p:cNvSpPr/>
            <p:nvPr/>
          </p:nvSpPr>
          <p:spPr>
            <a:xfrm>
              <a:off x="332341" y="4763240"/>
              <a:ext cx="5322837" cy="300931"/>
            </a:xfrm>
            <a:custGeom>
              <a:avLst/>
              <a:gdLst/>
              <a:ahLst/>
              <a:cxnLst/>
              <a:rect l="l" t="t" r="r" b="b"/>
              <a:pathLst>
                <a:path w="5322837" h="300931">
                  <a:moveTo>
                    <a:pt x="1282750" y="227112"/>
                  </a:moveTo>
                  <a:cubicBezTo>
                    <a:pt x="1272728" y="227112"/>
                    <a:pt x="1264766" y="229468"/>
                    <a:pt x="1258863" y="234181"/>
                  </a:cubicBezTo>
                  <a:cubicBezTo>
                    <a:pt x="1252959" y="238894"/>
                    <a:pt x="1250007" y="245269"/>
                    <a:pt x="1250007" y="253306"/>
                  </a:cubicBezTo>
                  <a:cubicBezTo>
                    <a:pt x="1250007" y="260846"/>
                    <a:pt x="1253406" y="266651"/>
                    <a:pt x="1260202" y="270719"/>
                  </a:cubicBezTo>
                  <a:cubicBezTo>
                    <a:pt x="1266998" y="274787"/>
                    <a:pt x="1276548" y="276821"/>
                    <a:pt x="1288851" y="276821"/>
                  </a:cubicBezTo>
                  <a:cubicBezTo>
                    <a:pt x="1307901" y="276821"/>
                    <a:pt x="1322090" y="274092"/>
                    <a:pt x="1331416" y="268635"/>
                  </a:cubicBezTo>
                  <a:cubicBezTo>
                    <a:pt x="1340743" y="263178"/>
                    <a:pt x="1345406" y="255935"/>
                    <a:pt x="1345406" y="246906"/>
                  </a:cubicBezTo>
                  <a:cubicBezTo>
                    <a:pt x="1345406" y="239762"/>
                    <a:pt x="1342851" y="234677"/>
                    <a:pt x="1337742" y="231651"/>
                  </a:cubicBezTo>
                  <a:cubicBezTo>
                    <a:pt x="1332632" y="228625"/>
                    <a:pt x="1323131" y="227112"/>
                    <a:pt x="1309241" y="227112"/>
                  </a:cubicBezTo>
                  <a:close/>
                  <a:moveTo>
                    <a:pt x="733276" y="186631"/>
                  </a:moveTo>
                  <a:cubicBezTo>
                    <a:pt x="740519" y="186631"/>
                    <a:pt x="746026" y="188640"/>
                    <a:pt x="749796" y="192658"/>
                  </a:cubicBezTo>
                  <a:cubicBezTo>
                    <a:pt x="753566" y="196677"/>
                    <a:pt x="755451" y="202158"/>
                    <a:pt x="755451" y="209104"/>
                  </a:cubicBezTo>
                  <a:cubicBezTo>
                    <a:pt x="755451" y="216148"/>
                    <a:pt x="753541" y="221729"/>
                    <a:pt x="749722" y="225847"/>
                  </a:cubicBezTo>
                  <a:cubicBezTo>
                    <a:pt x="745901" y="229964"/>
                    <a:pt x="740420" y="232023"/>
                    <a:pt x="733276" y="232023"/>
                  </a:cubicBezTo>
                  <a:cubicBezTo>
                    <a:pt x="726132" y="232023"/>
                    <a:pt x="720675" y="229989"/>
                    <a:pt x="716905" y="225921"/>
                  </a:cubicBezTo>
                  <a:cubicBezTo>
                    <a:pt x="713134" y="221853"/>
                    <a:pt x="711249" y="216247"/>
                    <a:pt x="711249" y="209104"/>
                  </a:cubicBezTo>
                  <a:cubicBezTo>
                    <a:pt x="711249" y="201861"/>
                    <a:pt x="713134" y="196304"/>
                    <a:pt x="716905" y="192435"/>
                  </a:cubicBezTo>
                  <a:cubicBezTo>
                    <a:pt x="720675" y="188565"/>
                    <a:pt x="726132" y="186631"/>
                    <a:pt x="733276" y="186631"/>
                  </a:cubicBezTo>
                  <a:close/>
                  <a:moveTo>
                    <a:pt x="3242220" y="98227"/>
                  </a:moveTo>
                  <a:lnTo>
                    <a:pt x="3233737" y="140494"/>
                  </a:lnTo>
                  <a:lnTo>
                    <a:pt x="3270944" y="140494"/>
                  </a:lnTo>
                  <a:lnTo>
                    <a:pt x="3279427" y="98227"/>
                  </a:lnTo>
                  <a:close/>
                  <a:moveTo>
                    <a:pt x="908298" y="88702"/>
                  </a:moveTo>
                  <a:cubicBezTo>
                    <a:pt x="893614" y="88702"/>
                    <a:pt x="882972" y="93563"/>
                    <a:pt x="876374" y="103287"/>
                  </a:cubicBezTo>
                  <a:cubicBezTo>
                    <a:pt x="869776" y="113010"/>
                    <a:pt x="866477" y="126951"/>
                    <a:pt x="866477" y="145108"/>
                  </a:cubicBezTo>
                  <a:cubicBezTo>
                    <a:pt x="866477" y="183108"/>
                    <a:pt x="880517" y="202109"/>
                    <a:pt x="908595" y="202109"/>
                  </a:cubicBezTo>
                  <a:cubicBezTo>
                    <a:pt x="936377" y="202109"/>
                    <a:pt x="950267" y="183108"/>
                    <a:pt x="950267" y="145108"/>
                  </a:cubicBezTo>
                  <a:cubicBezTo>
                    <a:pt x="950267" y="107504"/>
                    <a:pt x="936277" y="88702"/>
                    <a:pt x="908298" y="88702"/>
                  </a:cubicBezTo>
                  <a:close/>
                  <a:moveTo>
                    <a:pt x="4677668" y="86618"/>
                  </a:moveTo>
                  <a:cubicBezTo>
                    <a:pt x="4666555" y="86618"/>
                    <a:pt x="4657650" y="90140"/>
                    <a:pt x="4650953" y="97185"/>
                  </a:cubicBezTo>
                  <a:cubicBezTo>
                    <a:pt x="4644256" y="104230"/>
                    <a:pt x="4640262" y="114499"/>
                    <a:pt x="4638972" y="127992"/>
                  </a:cubicBezTo>
                  <a:lnTo>
                    <a:pt x="4713684" y="127992"/>
                  </a:lnTo>
                  <a:cubicBezTo>
                    <a:pt x="4713486" y="114399"/>
                    <a:pt x="4710211" y="104105"/>
                    <a:pt x="4703862" y="97111"/>
                  </a:cubicBezTo>
                  <a:cubicBezTo>
                    <a:pt x="4697511" y="90116"/>
                    <a:pt x="4688780" y="86618"/>
                    <a:pt x="4677668" y="86618"/>
                  </a:cubicBezTo>
                  <a:close/>
                  <a:moveTo>
                    <a:pt x="2067818" y="86618"/>
                  </a:moveTo>
                  <a:cubicBezTo>
                    <a:pt x="2056705" y="86618"/>
                    <a:pt x="2047800" y="90140"/>
                    <a:pt x="2041103" y="97185"/>
                  </a:cubicBezTo>
                  <a:cubicBezTo>
                    <a:pt x="2034406" y="104230"/>
                    <a:pt x="2030413" y="114499"/>
                    <a:pt x="2029122" y="127992"/>
                  </a:cubicBezTo>
                  <a:lnTo>
                    <a:pt x="2103834" y="127992"/>
                  </a:lnTo>
                  <a:cubicBezTo>
                    <a:pt x="2103636" y="114399"/>
                    <a:pt x="2100361" y="104105"/>
                    <a:pt x="2094011" y="97111"/>
                  </a:cubicBezTo>
                  <a:cubicBezTo>
                    <a:pt x="2087661" y="90116"/>
                    <a:pt x="2078930" y="86618"/>
                    <a:pt x="2067818" y="86618"/>
                  </a:cubicBezTo>
                  <a:close/>
                  <a:moveTo>
                    <a:pt x="1295846" y="82600"/>
                  </a:moveTo>
                  <a:cubicBezTo>
                    <a:pt x="1285726" y="82600"/>
                    <a:pt x="1278061" y="85477"/>
                    <a:pt x="1272853" y="91232"/>
                  </a:cubicBezTo>
                  <a:cubicBezTo>
                    <a:pt x="1267643" y="96987"/>
                    <a:pt x="1265039" y="105371"/>
                    <a:pt x="1265039" y="116384"/>
                  </a:cubicBezTo>
                  <a:cubicBezTo>
                    <a:pt x="1265039" y="126703"/>
                    <a:pt x="1267693" y="134640"/>
                    <a:pt x="1273001" y="140196"/>
                  </a:cubicBezTo>
                  <a:cubicBezTo>
                    <a:pt x="1278309" y="145753"/>
                    <a:pt x="1285924" y="148531"/>
                    <a:pt x="1295846" y="148531"/>
                  </a:cubicBezTo>
                  <a:cubicBezTo>
                    <a:pt x="1316087" y="148531"/>
                    <a:pt x="1326207" y="137716"/>
                    <a:pt x="1326207" y="116086"/>
                  </a:cubicBezTo>
                  <a:cubicBezTo>
                    <a:pt x="1326207" y="105371"/>
                    <a:pt x="1323702" y="97111"/>
                    <a:pt x="1318691" y="91306"/>
                  </a:cubicBezTo>
                  <a:cubicBezTo>
                    <a:pt x="1313681" y="85502"/>
                    <a:pt x="1306066" y="82600"/>
                    <a:pt x="1295846" y="82600"/>
                  </a:cubicBezTo>
                  <a:close/>
                  <a:moveTo>
                    <a:pt x="4387155" y="63103"/>
                  </a:moveTo>
                  <a:lnTo>
                    <a:pt x="4424065" y="63103"/>
                  </a:lnTo>
                  <a:lnTo>
                    <a:pt x="4457551" y="158800"/>
                  </a:lnTo>
                  <a:cubicBezTo>
                    <a:pt x="4463306" y="174873"/>
                    <a:pt x="4466778" y="187871"/>
                    <a:pt x="4467969" y="197793"/>
                  </a:cubicBezTo>
                  <a:lnTo>
                    <a:pt x="4469160" y="197793"/>
                  </a:lnTo>
                  <a:cubicBezTo>
                    <a:pt x="4470053" y="190649"/>
                    <a:pt x="4473525" y="177651"/>
                    <a:pt x="4479578" y="158800"/>
                  </a:cubicBezTo>
                  <a:lnTo>
                    <a:pt x="4513064" y="63103"/>
                  </a:lnTo>
                  <a:lnTo>
                    <a:pt x="4550271" y="63103"/>
                  </a:lnTo>
                  <a:lnTo>
                    <a:pt x="4487465" y="227707"/>
                  </a:lnTo>
                  <a:lnTo>
                    <a:pt x="4449663" y="227707"/>
                  </a:lnTo>
                  <a:close/>
                  <a:moveTo>
                    <a:pt x="1777305" y="63103"/>
                  </a:moveTo>
                  <a:lnTo>
                    <a:pt x="1814215" y="63103"/>
                  </a:lnTo>
                  <a:lnTo>
                    <a:pt x="1847701" y="158800"/>
                  </a:lnTo>
                  <a:cubicBezTo>
                    <a:pt x="1853456" y="174873"/>
                    <a:pt x="1856928" y="187871"/>
                    <a:pt x="1858119" y="197793"/>
                  </a:cubicBezTo>
                  <a:lnTo>
                    <a:pt x="1859310" y="197793"/>
                  </a:lnTo>
                  <a:cubicBezTo>
                    <a:pt x="1860203" y="190649"/>
                    <a:pt x="1863675" y="177651"/>
                    <a:pt x="1869728" y="158800"/>
                  </a:cubicBezTo>
                  <a:lnTo>
                    <a:pt x="1903214" y="63103"/>
                  </a:lnTo>
                  <a:lnTo>
                    <a:pt x="1940421" y="63103"/>
                  </a:lnTo>
                  <a:lnTo>
                    <a:pt x="1877615" y="227707"/>
                  </a:lnTo>
                  <a:lnTo>
                    <a:pt x="1839813" y="227707"/>
                  </a:lnTo>
                  <a:close/>
                  <a:moveTo>
                    <a:pt x="2083" y="63103"/>
                  </a:moveTo>
                  <a:lnTo>
                    <a:pt x="37058" y="63103"/>
                  </a:lnTo>
                  <a:lnTo>
                    <a:pt x="37058" y="227707"/>
                  </a:lnTo>
                  <a:lnTo>
                    <a:pt x="2083" y="227707"/>
                  </a:lnTo>
                  <a:close/>
                  <a:moveTo>
                    <a:pt x="5265241" y="60127"/>
                  </a:moveTo>
                  <a:cubicBezTo>
                    <a:pt x="5284589" y="60127"/>
                    <a:pt x="5302894" y="64046"/>
                    <a:pt x="5320159" y="71884"/>
                  </a:cubicBezTo>
                  <a:lnTo>
                    <a:pt x="5308848" y="98227"/>
                  </a:lnTo>
                  <a:cubicBezTo>
                    <a:pt x="5291088" y="90885"/>
                    <a:pt x="5276155" y="87213"/>
                    <a:pt x="5264050" y="87213"/>
                  </a:cubicBezTo>
                  <a:cubicBezTo>
                    <a:pt x="5245596" y="87213"/>
                    <a:pt x="5236368" y="92472"/>
                    <a:pt x="5236368" y="102989"/>
                  </a:cubicBezTo>
                  <a:cubicBezTo>
                    <a:pt x="5236368" y="108149"/>
                    <a:pt x="5238775" y="112514"/>
                    <a:pt x="5243586" y="116086"/>
                  </a:cubicBezTo>
                  <a:cubicBezTo>
                    <a:pt x="5248399" y="119658"/>
                    <a:pt x="5258891" y="124569"/>
                    <a:pt x="5275064" y="130820"/>
                  </a:cubicBezTo>
                  <a:cubicBezTo>
                    <a:pt x="5288657" y="136079"/>
                    <a:pt x="5298529" y="140891"/>
                    <a:pt x="5304680" y="145256"/>
                  </a:cubicBezTo>
                  <a:cubicBezTo>
                    <a:pt x="5310832" y="149622"/>
                    <a:pt x="5315396" y="154657"/>
                    <a:pt x="5318373" y="160363"/>
                  </a:cubicBezTo>
                  <a:cubicBezTo>
                    <a:pt x="5321349" y="166068"/>
                    <a:pt x="5322837" y="172889"/>
                    <a:pt x="5322837" y="180826"/>
                  </a:cubicBezTo>
                  <a:cubicBezTo>
                    <a:pt x="5322837" y="196900"/>
                    <a:pt x="5316984" y="209228"/>
                    <a:pt x="5305276" y="217810"/>
                  </a:cubicBezTo>
                  <a:cubicBezTo>
                    <a:pt x="5293568" y="226393"/>
                    <a:pt x="5276800" y="230684"/>
                    <a:pt x="5254972" y="230684"/>
                  </a:cubicBezTo>
                  <a:cubicBezTo>
                    <a:pt x="5233045" y="230684"/>
                    <a:pt x="5215434" y="227360"/>
                    <a:pt x="5202138" y="220712"/>
                  </a:cubicBezTo>
                  <a:lnTo>
                    <a:pt x="5202138" y="190500"/>
                  </a:lnTo>
                  <a:cubicBezTo>
                    <a:pt x="5221485" y="199430"/>
                    <a:pt x="5239494" y="203895"/>
                    <a:pt x="5256162" y="203895"/>
                  </a:cubicBezTo>
                  <a:cubicBezTo>
                    <a:pt x="5277693" y="203895"/>
                    <a:pt x="5288458" y="197396"/>
                    <a:pt x="5288458" y="184398"/>
                  </a:cubicBezTo>
                  <a:cubicBezTo>
                    <a:pt x="5288458" y="180231"/>
                    <a:pt x="5287268" y="176758"/>
                    <a:pt x="5284886" y="173980"/>
                  </a:cubicBezTo>
                  <a:cubicBezTo>
                    <a:pt x="5282505" y="171202"/>
                    <a:pt x="5278586" y="168325"/>
                    <a:pt x="5273129" y="165348"/>
                  </a:cubicBezTo>
                  <a:cubicBezTo>
                    <a:pt x="5267672" y="162372"/>
                    <a:pt x="5260082" y="158998"/>
                    <a:pt x="5250358" y="155228"/>
                  </a:cubicBezTo>
                  <a:cubicBezTo>
                    <a:pt x="5231408" y="147886"/>
                    <a:pt x="5218583" y="140544"/>
                    <a:pt x="5211886" y="133201"/>
                  </a:cubicBezTo>
                  <a:cubicBezTo>
                    <a:pt x="5205189" y="125859"/>
                    <a:pt x="5201840" y="116334"/>
                    <a:pt x="5201840" y="104626"/>
                  </a:cubicBezTo>
                  <a:cubicBezTo>
                    <a:pt x="5201840" y="90537"/>
                    <a:pt x="5207521" y="79598"/>
                    <a:pt x="5218881" y="71810"/>
                  </a:cubicBezTo>
                  <a:cubicBezTo>
                    <a:pt x="5230242" y="64021"/>
                    <a:pt x="5245695" y="60127"/>
                    <a:pt x="5265241" y="60127"/>
                  </a:cubicBezTo>
                  <a:close/>
                  <a:moveTo>
                    <a:pt x="4907309" y="60127"/>
                  </a:moveTo>
                  <a:cubicBezTo>
                    <a:pt x="4946799" y="60127"/>
                    <a:pt x="4966543" y="80219"/>
                    <a:pt x="4966543" y="120402"/>
                  </a:cubicBezTo>
                  <a:lnTo>
                    <a:pt x="4966543" y="227707"/>
                  </a:lnTo>
                  <a:lnTo>
                    <a:pt x="4931419" y="227707"/>
                  </a:lnTo>
                  <a:lnTo>
                    <a:pt x="4931419" y="126504"/>
                  </a:lnTo>
                  <a:cubicBezTo>
                    <a:pt x="4931419" y="113804"/>
                    <a:pt x="4928865" y="104329"/>
                    <a:pt x="4923755" y="98078"/>
                  </a:cubicBezTo>
                  <a:cubicBezTo>
                    <a:pt x="4918645" y="91827"/>
                    <a:pt x="4910534" y="88702"/>
                    <a:pt x="4899421" y="88702"/>
                  </a:cubicBezTo>
                  <a:cubicBezTo>
                    <a:pt x="4884638" y="88702"/>
                    <a:pt x="4873823" y="93067"/>
                    <a:pt x="4866977" y="101799"/>
                  </a:cubicBezTo>
                  <a:cubicBezTo>
                    <a:pt x="4860131" y="110530"/>
                    <a:pt x="4856708" y="125165"/>
                    <a:pt x="4856708" y="145703"/>
                  </a:cubicBezTo>
                  <a:lnTo>
                    <a:pt x="4856708" y="227707"/>
                  </a:lnTo>
                  <a:lnTo>
                    <a:pt x="4821733" y="227707"/>
                  </a:lnTo>
                  <a:lnTo>
                    <a:pt x="4821733" y="63103"/>
                  </a:lnTo>
                  <a:lnTo>
                    <a:pt x="4849118" y="63103"/>
                  </a:lnTo>
                  <a:lnTo>
                    <a:pt x="4854029" y="84683"/>
                  </a:lnTo>
                  <a:lnTo>
                    <a:pt x="4855815" y="84683"/>
                  </a:lnTo>
                  <a:cubicBezTo>
                    <a:pt x="4860776" y="76845"/>
                    <a:pt x="4867820" y="70793"/>
                    <a:pt x="4876948" y="66526"/>
                  </a:cubicBezTo>
                  <a:cubicBezTo>
                    <a:pt x="4886077" y="62260"/>
                    <a:pt x="4896197" y="60127"/>
                    <a:pt x="4907309" y="60127"/>
                  </a:cubicBezTo>
                  <a:close/>
                  <a:moveTo>
                    <a:pt x="4677668" y="60127"/>
                  </a:moveTo>
                  <a:cubicBezTo>
                    <a:pt x="4699397" y="60127"/>
                    <a:pt x="4716561" y="66725"/>
                    <a:pt x="4729162" y="79921"/>
                  </a:cubicBezTo>
                  <a:cubicBezTo>
                    <a:pt x="4741763" y="93117"/>
                    <a:pt x="4748064" y="111274"/>
                    <a:pt x="4748064" y="134392"/>
                  </a:cubicBezTo>
                  <a:lnTo>
                    <a:pt x="4748064" y="153293"/>
                  </a:lnTo>
                  <a:lnTo>
                    <a:pt x="4638377" y="153293"/>
                  </a:lnTo>
                  <a:cubicBezTo>
                    <a:pt x="4638873" y="169267"/>
                    <a:pt x="4643189" y="181546"/>
                    <a:pt x="4651325" y="190128"/>
                  </a:cubicBezTo>
                  <a:cubicBezTo>
                    <a:pt x="4659461" y="198711"/>
                    <a:pt x="4670921" y="203002"/>
                    <a:pt x="4685705" y="203002"/>
                  </a:cubicBezTo>
                  <a:cubicBezTo>
                    <a:pt x="4695428" y="203002"/>
                    <a:pt x="4704482" y="202084"/>
                    <a:pt x="4712866" y="200248"/>
                  </a:cubicBezTo>
                  <a:cubicBezTo>
                    <a:pt x="4721249" y="198413"/>
                    <a:pt x="4730254" y="195362"/>
                    <a:pt x="4739878" y="191096"/>
                  </a:cubicBezTo>
                  <a:lnTo>
                    <a:pt x="4739878" y="219522"/>
                  </a:lnTo>
                  <a:cubicBezTo>
                    <a:pt x="4731345" y="223590"/>
                    <a:pt x="4722713" y="226467"/>
                    <a:pt x="4713982" y="228154"/>
                  </a:cubicBezTo>
                  <a:cubicBezTo>
                    <a:pt x="4705250" y="229840"/>
                    <a:pt x="4695279" y="230684"/>
                    <a:pt x="4684067" y="230684"/>
                  </a:cubicBezTo>
                  <a:cubicBezTo>
                    <a:pt x="4658469" y="230684"/>
                    <a:pt x="4638452" y="223218"/>
                    <a:pt x="4624015" y="208285"/>
                  </a:cubicBezTo>
                  <a:cubicBezTo>
                    <a:pt x="4609579" y="193353"/>
                    <a:pt x="4602361" y="172790"/>
                    <a:pt x="4602361" y="146596"/>
                  </a:cubicBezTo>
                  <a:cubicBezTo>
                    <a:pt x="4602361" y="119708"/>
                    <a:pt x="4609058" y="98574"/>
                    <a:pt x="4622453" y="83195"/>
                  </a:cubicBezTo>
                  <a:cubicBezTo>
                    <a:pt x="4635847" y="67816"/>
                    <a:pt x="4654252" y="60127"/>
                    <a:pt x="4677668" y="60127"/>
                  </a:cubicBezTo>
                  <a:close/>
                  <a:moveTo>
                    <a:pt x="2645866" y="60127"/>
                  </a:moveTo>
                  <a:cubicBezTo>
                    <a:pt x="2665214" y="60127"/>
                    <a:pt x="2683520" y="64046"/>
                    <a:pt x="2700784" y="71884"/>
                  </a:cubicBezTo>
                  <a:lnTo>
                    <a:pt x="2689473" y="98227"/>
                  </a:lnTo>
                  <a:cubicBezTo>
                    <a:pt x="2671713" y="90885"/>
                    <a:pt x="2656780" y="87213"/>
                    <a:pt x="2644675" y="87213"/>
                  </a:cubicBezTo>
                  <a:cubicBezTo>
                    <a:pt x="2626221" y="87213"/>
                    <a:pt x="2616993" y="92472"/>
                    <a:pt x="2616993" y="102989"/>
                  </a:cubicBezTo>
                  <a:cubicBezTo>
                    <a:pt x="2616993" y="108149"/>
                    <a:pt x="2619399" y="112514"/>
                    <a:pt x="2624212" y="116086"/>
                  </a:cubicBezTo>
                  <a:cubicBezTo>
                    <a:pt x="2629024" y="119658"/>
                    <a:pt x="2639516" y="124569"/>
                    <a:pt x="2655689" y="130820"/>
                  </a:cubicBezTo>
                  <a:cubicBezTo>
                    <a:pt x="2669282" y="136079"/>
                    <a:pt x="2679154" y="140891"/>
                    <a:pt x="2685306" y="145256"/>
                  </a:cubicBezTo>
                  <a:cubicBezTo>
                    <a:pt x="2691457" y="149622"/>
                    <a:pt x="2696021" y="154657"/>
                    <a:pt x="2698998" y="160363"/>
                  </a:cubicBezTo>
                  <a:cubicBezTo>
                    <a:pt x="2701974" y="166068"/>
                    <a:pt x="2703463" y="172889"/>
                    <a:pt x="2703463" y="180826"/>
                  </a:cubicBezTo>
                  <a:cubicBezTo>
                    <a:pt x="2703463" y="196900"/>
                    <a:pt x="2697609" y="209228"/>
                    <a:pt x="2685901" y="217810"/>
                  </a:cubicBezTo>
                  <a:cubicBezTo>
                    <a:pt x="2674193" y="226393"/>
                    <a:pt x="2657425" y="230684"/>
                    <a:pt x="2635597" y="230684"/>
                  </a:cubicBezTo>
                  <a:cubicBezTo>
                    <a:pt x="2613670" y="230684"/>
                    <a:pt x="2596058" y="227360"/>
                    <a:pt x="2582763" y="220712"/>
                  </a:cubicBezTo>
                  <a:lnTo>
                    <a:pt x="2582763" y="190500"/>
                  </a:lnTo>
                  <a:cubicBezTo>
                    <a:pt x="2602111" y="199430"/>
                    <a:pt x="2620119" y="203895"/>
                    <a:pt x="2636788" y="203895"/>
                  </a:cubicBezTo>
                  <a:cubicBezTo>
                    <a:pt x="2658318" y="203895"/>
                    <a:pt x="2669083" y="197396"/>
                    <a:pt x="2669083" y="184398"/>
                  </a:cubicBezTo>
                  <a:cubicBezTo>
                    <a:pt x="2669083" y="180231"/>
                    <a:pt x="2667893" y="176758"/>
                    <a:pt x="2665511" y="173980"/>
                  </a:cubicBezTo>
                  <a:cubicBezTo>
                    <a:pt x="2663130" y="171202"/>
                    <a:pt x="2659211" y="168325"/>
                    <a:pt x="2653754" y="165348"/>
                  </a:cubicBezTo>
                  <a:cubicBezTo>
                    <a:pt x="2648297" y="162372"/>
                    <a:pt x="2640707" y="158998"/>
                    <a:pt x="2630983" y="155228"/>
                  </a:cubicBezTo>
                  <a:cubicBezTo>
                    <a:pt x="2612032" y="147886"/>
                    <a:pt x="2599209" y="140544"/>
                    <a:pt x="2592511" y="133201"/>
                  </a:cubicBezTo>
                  <a:cubicBezTo>
                    <a:pt x="2585814" y="125859"/>
                    <a:pt x="2582465" y="116334"/>
                    <a:pt x="2582465" y="104626"/>
                  </a:cubicBezTo>
                  <a:cubicBezTo>
                    <a:pt x="2582465" y="90537"/>
                    <a:pt x="2588146" y="79598"/>
                    <a:pt x="2599506" y="71810"/>
                  </a:cubicBezTo>
                  <a:cubicBezTo>
                    <a:pt x="2610867" y="64021"/>
                    <a:pt x="2626320" y="60127"/>
                    <a:pt x="2645866" y="60127"/>
                  </a:cubicBezTo>
                  <a:close/>
                  <a:moveTo>
                    <a:pt x="2297459" y="60127"/>
                  </a:moveTo>
                  <a:cubicBezTo>
                    <a:pt x="2336948" y="60127"/>
                    <a:pt x="2356693" y="80219"/>
                    <a:pt x="2356693" y="120402"/>
                  </a:cubicBezTo>
                  <a:lnTo>
                    <a:pt x="2356693" y="227707"/>
                  </a:lnTo>
                  <a:lnTo>
                    <a:pt x="2321570" y="227707"/>
                  </a:lnTo>
                  <a:lnTo>
                    <a:pt x="2321570" y="126504"/>
                  </a:lnTo>
                  <a:cubicBezTo>
                    <a:pt x="2321570" y="113804"/>
                    <a:pt x="2319015" y="104329"/>
                    <a:pt x="2313905" y="98078"/>
                  </a:cubicBezTo>
                  <a:cubicBezTo>
                    <a:pt x="2308795" y="91827"/>
                    <a:pt x="2300684" y="88702"/>
                    <a:pt x="2289572" y="88702"/>
                  </a:cubicBezTo>
                  <a:cubicBezTo>
                    <a:pt x="2274788" y="88702"/>
                    <a:pt x="2263973" y="93067"/>
                    <a:pt x="2257127" y="101799"/>
                  </a:cubicBezTo>
                  <a:cubicBezTo>
                    <a:pt x="2250281" y="110530"/>
                    <a:pt x="2246858" y="125165"/>
                    <a:pt x="2246858" y="145703"/>
                  </a:cubicBezTo>
                  <a:lnTo>
                    <a:pt x="2246858" y="227707"/>
                  </a:lnTo>
                  <a:lnTo>
                    <a:pt x="2211883" y="227707"/>
                  </a:lnTo>
                  <a:lnTo>
                    <a:pt x="2211883" y="63103"/>
                  </a:lnTo>
                  <a:lnTo>
                    <a:pt x="2239268" y="63103"/>
                  </a:lnTo>
                  <a:lnTo>
                    <a:pt x="2244179" y="84683"/>
                  </a:lnTo>
                  <a:lnTo>
                    <a:pt x="2245965" y="84683"/>
                  </a:lnTo>
                  <a:cubicBezTo>
                    <a:pt x="2250926" y="76845"/>
                    <a:pt x="2257970" y="70793"/>
                    <a:pt x="2267099" y="66526"/>
                  </a:cubicBezTo>
                  <a:cubicBezTo>
                    <a:pt x="2276227" y="62260"/>
                    <a:pt x="2286347" y="60127"/>
                    <a:pt x="2297459" y="60127"/>
                  </a:cubicBezTo>
                  <a:close/>
                  <a:moveTo>
                    <a:pt x="2067818" y="60127"/>
                  </a:moveTo>
                  <a:cubicBezTo>
                    <a:pt x="2089547" y="60127"/>
                    <a:pt x="2106711" y="66725"/>
                    <a:pt x="2119312" y="79921"/>
                  </a:cubicBezTo>
                  <a:cubicBezTo>
                    <a:pt x="2131913" y="93117"/>
                    <a:pt x="2138213" y="111274"/>
                    <a:pt x="2138213" y="134392"/>
                  </a:cubicBezTo>
                  <a:lnTo>
                    <a:pt x="2138213" y="153293"/>
                  </a:lnTo>
                  <a:lnTo>
                    <a:pt x="2028527" y="153293"/>
                  </a:lnTo>
                  <a:cubicBezTo>
                    <a:pt x="2029023" y="169267"/>
                    <a:pt x="2033339" y="181546"/>
                    <a:pt x="2041475" y="190128"/>
                  </a:cubicBezTo>
                  <a:cubicBezTo>
                    <a:pt x="2049611" y="198711"/>
                    <a:pt x="2061071" y="203002"/>
                    <a:pt x="2075854" y="203002"/>
                  </a:cubicBezTo>
                  <a:cubicBezTo>
                    <a:pt x="2085578" y="203002"/>
                    <a:pt x="2094632" y="202084"/>
                    <a:pt x="2103016" y="200248"/>
                  </a:cubicBezTo>
                  <a:cubicBezTo>
                    <a:pt x="2111399" y="198413"/>
                    <a:pt x="2120404" y="195362"/>
                    <a:pt x="2130028" y="191096"/>
                  </a:cubicBezTo>
                  <a:lnTo>
                    <a:pt x="2130028" y="219522"/>
                  </a:lnTo>
                  <a:cubicBezTo>
                    <a:pt x="2121495" y="223590"/>
                    <a:pt x="2112863" y="226467"/>
                    <a:pt x="2104132" y="228154"/>
                  </a:cubicBezTo>
                  <a:cubicBezTo>
                    <a:pt x="2095400" y="229840"/>
                    <a:pt x="2085429" y="230684"/>
                    <a:pt x="2074217" y="230684"/>
                  </a:cubicBezTo>
                  <a:cubicBezTo>
                    <a:pt x="2048619" y="230684"/>
                    <a:pt x="2028601" y="223218"/>
                    <a:pt x="2014165" y="208285"/>
                  </a:cubicBezTo>
                  <a:cubicBezTo>
                    <a:pt x="1999729" y="193353"/>
                    <a:pt x="1992511" y="172790"/>
                    <a:pt x="1992511" y="146596"/>
                  </a:cubicBezTo>
                  <a:cubicBezTo>
                    <a:pt x="1992511" y="119708"/>
                    <a:pt x="1999208" y="98574"/>
                    <a:pt x="2012602" y="83195"/>
                  </a:cubicBezTo>
                  <a:cubicBezTo>
                    <a:pt x="2025997" y="67816"/>
                    <a:pt x="2044402" y="60127"/>
                    <a:pt x="2067818" y="60127"/>
                  </a:cubicBezTo>
                  <a:close/>
                  <a:moveTo>
                    <a:pt x="1296144" y="60127"/>
                  </a:moveTo>
                  <a:cubicBezTo>
                    <a:pt x="1300807" y="60127"/>
                    <a:pt x="1305694" y="60449"/>
                    <a:pt x="1310804" y="61094"/>
                  </a:cubicBezTo>
                  <a:cubicBezTo>
                    <a:pt x="1315913" y="61739"/>
                    <a:pt x="1319758" y="62409"/>
                    <a:pt x="1322338" y="63103"/>
                  </a:cubicBezTo>
                  <a:lnTo>
                    <a:pt x="1379339" y="63103"/>
                  </a:lnTo>
                  <a:lnTo>
                    <a:pt x="1379339" y="82302"/>
                  </a:lnTo>
                  <a:lnTo>
                    <a:pt x="1351210" y="87511"/>
                  </a:lnTo>
                  <a:cubicBezTo>
                    <a:pt x="1353790" y="90984"/>
                    <a:pt x="1355923" y="95250"/>
                    <a:pt x="1357610" y="100310"/>
                  </a:cubicBezTo>
                  <a:cubicBezTo>
                    <a:pt x="1359297" y="105371"/>
                    <a:pt x="1360140" y="110728"/>
                    <a:pt x="1360140" y="116384"/>
                  </a:cubicBezTo>
                  <a:cubicBezTo>
                    <a:pt x="1360140" y="133350"/>
                    <a:pt x="1354286" y="146695"/>
                    <a:pt x="1342578" y="156419"/>
                  </a:cubicBezTo>
                  <a:cubicBezTo>
                    <a:pt x="1330871" y="166142"/>
                    <a:pt x="1314747" y="171004"/>
                    <a:pt x="1294209" y="171004"/>
                  </a:cubicBezTo>
                  <a:cubicBezTo>
                    <a:pt x="1288951" y="171004"/>
                    <a:pt x="1284188" y="170607"/>
                    <a:pt x="1279922" y="169813"/>
                  </a:cubicBezTo>
                  <a:cubicBezTo>
                    <a:pt x="1272381" y="174476"/>
                    <a:pt x="1268611" y="179933"/>
                    <a:pt x="1268611" y="186184"/>
                  </a:cubicBezTo>
                  <a:cubicBezTo>
                    <a:pt x="1268611" y="189954"/>
                    <a:pt x="1270372" y="192782"/>
                    <a:pt x="1273894" y="194667"/>
                  </a:cubicBezTo>
                  <a:cubicBezTo>
                    <a:pt x="1277417" y="196553"/>
                    <a:pt x="1283891" y="197495"/>
                    <a:pt x="1293316" y="197495"/>
                  </a:cubicBezTo>
                  <a:lnTo>
                    <a:pt x="1322040" y="197495"/>
                  </a:lnTo>
                  <a:cubicBezTo>
                    <a:pt x="1340197" y="197495"/>
                    <a:pt x="1353988" y="201365"/>
                    <a:pt x="1363414" y="209104"/>
                  </a:cubicBezTo>
                  <a:cubicBezTo>
                    <a:pt x="1372840" y="216843"/>
                    <a:pt x="1377553" y="228005"/>
                    <a:pt x="1377553" y="242590"/>
                  </a:cubicBezTo>
                  <a:cubicBezTo>
                    <a:pt x="1377553" y="261243"/>
                    <a:pt x="1369864" y="275630"/>
                    <a:pt x="1354485" y="285750"/>
                  </a:cubicBezTo>
                  <a:cubicBezTo>
                    <a:pt x="1339106" y="295871"/>
                    <a:pt x="1316881" y="300931"/>
                    <a:pt x="1287810" y="300931"/>
                  </a:cubicBezTo>
                  <a:cubicBezTo>
                    <a:pt x="1265386" y="300931"/>
                    <a:pt x="1248271" y="296962"/>
                    <a:pt x="1236464" y="289024"/>
                  </a:cubicBezTo>
                  <a:cubicBezTo>
                    <a:pt x="1224657" y="281087"/>
                    <a:pt x="1218753" y="269776"/>
                    <a:pt x="1218753" y="255092"/>
                  </a:cubicBezTo>
                  <a:cubicBezTo>
                    <a:pt x="1218753" y="244971"/>
                    <a:pt x="1221953" y="236463"/>
                    <a:pt x="1228353" y="229568"/>
                  </a:cubicBezTo>
                  <a:cubicBezTo>
                    <a:pt x="1234752" y="222672"/>
                    <a:pt x="1243707" y="217885"/>
                    <a:pt x="1255216" y="215206"/>
                  </a:cubicBezTo>
                  <a:cubicBezTo>
                    <a:pt x="1250553" y="213221"/>
                    <a:pt x="1246708" y="210021"/>
                    <a:pt x="1243682" y="205606"/>
                  </a:cubicBezTo>
                  <a:cubicBezTo>
                    <a:pt x="1240656" y="201191"/>
                    <a:pt x="1239143" y="196553"/>
                    <a:pt x="1239143" y="191691"/>
                  </a:cubicBezTo>
                  <a:cubicBezTo>
                    <a:pt x="1239143" y="185539"/>
                    <a:pt x="1240879" y="180330"/>
                    <a:pt x="1244352" y="176064"/>
                  </a:cubicBezTo>
                  <a:cubicBezTo>
                    <a:pt x="1247824" y="171797"/>
                    <a:pt x="1252984" y="167581"/>
                    <a:pt x="1259830" y="163413"/>
                  </a:cubicBezTo>
                  <a:cubicBezTo>
                    <a:pt x="1251297" y="159742"/>
                    <a:pt x="1244377" y="153764"/>
                    <a:pt x="1239068" y="145480"/>
                  </a:cubicBezTo>
                  <a:cubicBezTo>
                    <a:pt x="1233760" y="137195"/>
                    <a:pt x="1231106" y="127496"/>
                    <a:pt x="1231106" y="116384"/>
                  </a:cubicBezTo>
                  <a:cubicBezTo>
                    <a:pt x="1231106" y="98524"/>
                    <a:pt x="1236737" y="84683"/>
                    <a:pt x="1247998" y="74861"/>
                  </a:cubicBezTo>
                  <a:cubicBezTo>
                    <a:pt x="1259260" y="65038"/>
                    <a:pt x="1275308" y="60127"/>
                    <a:pt x="1296144" y="60127"/>
                  </a:cubicBezTo>
                  <a:close/>
                  <a:moveTo>
                    <a:pt x="1152376" y="60127"/>
                  </a:moveTo>
                  <a:cubicBezTo>
                    <a:pt x="1159420" y="60127"/>
                    <a:pt x="1165225" y="60623"/>
                    <a:pt x="1169789" y="61615"/>
                  </a:cubicBezTo>
                  <a:lnTo>
                    <a:pt x="1166366" y="94208"/>
                  </a:lnTo>
                  <a:cubicBezTo>
                    <a:pt x="1161405" y="93018"/>
                    <a:pt x="1156245" y="92422"/>
                    <a:pt x="1150888" y="92422"/>
                  </a:cubicBezTo>
                  <a:cubicBezTo>
                    <a:pt x="1136898" y="92422"/>
                    <a:pt x="1125562" y="96987"/>
                    <a:pt x="1116881" y="106115"/>
                  </a:cubicBezTo>
                  <a:cubicBezTo>
                    <a:pt x="1108199" y="115243"/>
                    <a:pt x="1103858" y="127099"/>
                    <a:pt x="1103858" y="141685"/>
                  </a:cubicBezTo>
                  <a:lnTo>
                    <a:pt x="1103858" y="227707"/>
                  </a:lnTo>
                  <a:lnTo>
                    <a:pt x="1068883" y="227707"/>
                  </a:lnTo>
                  <a:lnTo>
                    <a:pt x="1068883" y="63103"/>
                  </a:lnTo>
                  <a:lnTo>
                    <a:pt x="1096268" y="63103"/>
                  </a:lnTo>
                  <a:lnTo>
                    <a:pt x="1100882" y="92125"/>
                  </a:lnTo>
                  <a:lnTo>
                    <a:pt x="1102668" y="92125"/>
                  </a:lnTo>
                  <a:cubicBezTo>
                    <a:pt x="1108125" y="82302"/>
                    <a:pt x="1115243" y="74513"/>
                    <a:pt x="1124024" y="68759"/>
                  </a:cubicBezTo>
                  <a:cubicBezTo>
                    <a:pt x="1132805" y="63004"/>
                    <a:pt x="1142256" y="60127"/>
                    <a:pt x="1152376" y="60127"/>
                  </a:cubicBezTo>
                  <a:close/>
                  <a:moveTo>
                    <a:pt x="908893" y="60127"/>
                  </a:moveTo>
                  <a:cubicBezTo>
                    <a:pt x="932706" y="60127"/>
                    <a:pt x="951557" y="67791"/>
                    <a:pt x="965448" y="83121"/>
                  </a:cubicBezTo>
                  <a:cubicBezTo>
                    <a:pt x="979339" y="98450"/>
                    <a:pt x="986284" y="119112"/>
                    <a:pt x="986284" y="145108"/>
                  </a:cubicBezTo>
                  <a:cubicBezTo>
                    <a:pt x="986284" y="171996"/>
                    <a:pt x="979388" y="192981"/>
                    <a:pt x="965597" y="208062"/>
                  </a:cubicBezTo>
                  <a:cubicBezTo>
                    <a:pt x="951805" y="223143"/>
                    <a:pt x="932607" y="230684"/>
                    <a:pt x="908000" y="230684"/>
                  </a:cubicBezTo>
                  <a:cubicBezTo>
                    <a:pt x="892621" y="230684"/>
                    <a:pt x="879028" y="227211"/>
                    <a:pt x="867221" y="220266"/>
                  </a:cubicBezTo>
                  <a:cubicBezTo>
                    <a:pt x="855414" y="213321"/>
                    <a:pt x="846336" y="203349"/>
                    <a:pt x="839986" y="190351"/>
                  </a:cubicBezTo>
                  <a:cubicBezTo>
                    <a:pt x="833636" y="177354"/>
                    <a:pt x="830461" y="162272"/>
                    <a:pt x="830461" y="145108"/>
                  </a:cubicBezTo>
                  <a:cubicBezTo>
                    <a:pt x="830461" y="118418"/>
                    <a:pt x="837307" y="97582"/>
                    <a:pt x="850999" y="82600"/>
                  </a:cubicBezTo>
                  <a:cubicBezTo>
                    <a:pt x="864691" y="67618"/>
                    <a:pt x="883989" y="60127"/>
                    <a:pt x="908893" y="60127"/>
                  </a:cubicBezTo>
                  <a:close/>
                  <a:moveTo>
                    <a:pt x="385614" y="60127"/>
                  </a:moveTo>
                  <a:cubicBezTo>
                    <a:pt x="402977" y="60127"/>
                    <a:pt x="418604" y="63351"/>
                    <a:pt x="432494" y="69801"/>
                  </a:cubicBezTo>
                  <a:lnTo>
                    <a:pt x="421928" y="97929"/>
                  </a:lnTo>
                  <a:cubicBezTo>
                    <a:pt x="407144" y="92174"/>
                    <a:pt x="394940" y="89297"/>
                    <a:pt x="385316" y="89297"/>
                  </a:cubicBezTo>
                  <a:cubicBezTo>
                    <a:pt x="356840" y="89297"/>
                    <a:pt x="342602" y="108198"/>
                    <a:pt x="342602" y="146001"/>
                  </a:cubicBezTo>
                  <a:cubicBezTo>
                    <a:pt x="342602" y="164455"/>
                    <a:pt x="346149" y="178321"/>
                    <a:pt x="353243" y="187598"/>
                  </a:cubicBezTo>
                  <a:cubicBezTo>
                    <a:pt x="360338" y="196875"/>
                    <a:pt x="370731" y="201513"/>
                    <a:pt x="384423" y="201513"/>
                  </a:cubicBezTo>
                  <a:cubicBezTo>
                    <a:pt x="400000" y="201513"/>
                    <a:pt x="414734" y="197644"/>
                    <a:pt x="428625" y="189905"/>
                  </a:cubicBezTo>
                  <a:lnTo>
                    <a:pt x="428625" y="220415"/>
                  </a:lnTo>
                  <a:cubicBezTo>
                    <a:pt x="422374" y="224086"/>
                    <a:pt x="415702" y="226715"/>
                    <a:pt x="408607" y="228303"/>
                  </a:cubicBezTo>
                  <a:cubicBezTo>
                    <a:pt x="401513" y="229890"/>
                    <a:pt x="392906" y="230684"/>
                    <a:pt x="382786" y="230684"/>
                  </a:cubicBezTo>
                  <a:cubicBezTo>
                    <a:pt x="357882" y="230684"/>
                    <a:pt x="338956" y="223416"/>
                    <a:pt x="326008" y="208880"/>
                  </a:cubicBezTo>
                  <a:cubicBezTo>
                    <a:pt x="313060" y="194345"/>
                    <a:pt x="306586" y="173484"/>
                    <a:pt x="306586" y="146298"/>
                  </a:cubicBezTo>
                  <a:cubicBezTo>
                    <a:pt x="306586" y="118616"/>
                    <a:pt x="313357" y="97334"/>
                    <a:pt x="326901" y="82451"/>
                  </a:cubicBezTo>
                  <a:cubicBezTo>
                    <a:pt x="340444" y="67568"/>
                    <a:pt x="360015" y="60127"/>
                    <a:pt x="385614" y="60127"/>
                  </a:cubicBezTo>
                  <a:close/>
                  <a:moveTo>
                    <a:pt x="178891" y="60127"/>
                  </a:moveTo>
                  <a:cubicBezTo>
                    <a:pt x="198239" y="60127"/>
                    <a:pt x="216545" y="64046"/>
                    <a:pt x="233809" y="71884"/>
                  </a:cubicBezTo>
                  <a:lnTo>
                    <a:pt x="222498" y="98227"/>
                  </a:lnTo>
                  <a:cubicBezTo>
                    <a:pt x="204738" y="90885"/>
                    <a:pt x="189805" y="87213"/>
                    <a:pt x="177701" y="87213"/>
                  </a:cubicBezTo>
                  <a:cubicBezTo>
                    <a:pt x="159246" y="87213"/>
                    <a:pt x="150019" y="92472"/>
                    <a:pt x="150019" y="102989"/>
                  </a:cubicBezTo>
                  <a:cubicBezTo>
                    <a:pt x="150019" y="108149"/>
                    <a:pt x="152425" y="112514"/>
                    <a:pt x="157237" y="116086"/>
                  </a:cubicBezTo>
                  <a:cubicBezTo>
                    <a:pt x="162049" y="119658"/>
                    <a:pt x="172541" y="124569"/>
                    <a:pt x="188714" y="130820"/>
                  </a:cubicBezTo>
                  <a:cubicBezTo>
                    <a:pt x="202307" y="136079"/>
                    <a:pt x="212179" y="140891"/>
                    <a:pt x="218331" y="145256"/>
                  </a:cubicBezTo>
                  <a:cubicBezTo>
                    <a:pt x="224482" y="149622"/>
                    <a:pt x="229046" y="154657"/>
                    <a:pt x="232023" y="160363"/>
                  </a:cubicBezTo>
                  <a:cubicBezTo>
                    <a:pt x="234999" y="166068"/>
                    <a:pt x="236488" y="172889"/>
                    <a:pt x="236488" y="180826"/>
                  </a:cubicBezTo>
                  <a:cubicBezTo>
                    <a:pt x="236488" y="196900"/>
                    <a:pt x="230634" y="209228"/>
                    <a:pt x="218926" y="217810"/>
                  </a:cubicBezTo>
                  <a:cubicBezTo>
                    <a:pt x="207218" y="226393"/>
                    <a:pt x="190450" y="230684"/>
                    <a:pt x="168622" y="230684"/>
                  </a:cubicBezTo>
                  <a:cubicBezTo>
                    <a:pt x="146695" y="230684"/>
                    <a:pt x="129083" y="227360"/>
                    <a:pt x="115788" y="220712"/>
                  </a:cubicBezTo>
                  <a:lnTo>
                    <a:pt x="115788" y="190500"/>
                  </a:lnTo>
                  <a:cubicBezTo>
                    <a:pt x="135136" y="199430"/>
                    <a:pt x="153144" y="203895"/>
                    <a:pt x="169813" y="203895"/>
                  </a:cubicBezTo>
                  <a:cubicBezTo>
                    <a:pt x="191343" y="203895"/>
                    <a:pt x="202108" y="197396"/>
                    <a:pt x="202108" y="184398"/>
                  </a:cubicBezTo>
                  <a:cubicBezTo>
                    <a:pt x="202108" y="180231"/>
                    <a:pt x="200918" y="176758"/>
                    <a:pt x="198537" y="173980"/>
                  </a:cubicBezTo>
                  <a:cubicBezTo>
                    <a:pt x="196155" y="171202"/>
                    <a:pt x="192236" y="168325"/>
                    <a:pt x="186779" y="165348"/>
                  </a:cubicBezTo>
                  <a:cubicBezTo>
                    <a:pt x="181322" y="162372"/>
                    <a:pt x="173732" y="158998"/>
                    <a:pt x="164008" y="155228"/>
                  </a:cubicBezTo>
                  <a:cubicBezTo>
                    <a:pt x="145058" y="147886"/>
                    <a:pt x="132234" y="140544"/>
                    <a:pt x="125536" y="133201"/>
                  </a:cubicBezTo>
                  <a:cubicBezTo>
                    <a:pt x="118839" y="125859"/>
                    <a:pt x="115491" y="116334"/>
                    <a:pt x="115491" y="104626"/>
                  </a:cubicBezTo>
                  <a:cubicBezTo>
                    <a:pt x="115491" y="90537"/>
                    <a:pt x="121171" y="79598"/>
                    <a:pt x="132531" y="71810"/>
                  </a:cubicBezTo>
                  <a:cubicBezTo>
                    <a:pt x="143892" y="64021"/>
                    <a:pt x="159345" y="60127"/>
                    <a:pt x="178891" y="60127"/>
                  </a:cubicBezTo>
                  <a:close/>
                  <a:moveTo>
                    <a:pt x="5067151" y="26492"/>
                  </a:moveTo>
                  <a:lnTo>
                    <a:pt x="5088731" y="26492"/>
                  </a:lnTo>
                  <a:lnTo>
                    <a:pt x="5088731" y="63103"/>
                  </a:lnTo>
                  <a:lnTo>
                    <a:pt x="5135612" y="63103"/>
                  </a:lnTo>
                  <a:lnTo>
                    <a:pt x="5135612" y="89595"/>
                  </a:lnTo>
                  <a:lnTo>
                    <a:pt x="5088731" y="89595"/>
                  </a:lnTo>
                  <a:lnTo>
                    <a:pt x="5088731" y="177701"/>
                  </a:lnTo>
                  <a:cubicBezTo>
                    <a:pt x="5088731" y="186135"/>
                    <a:pt x="5090839" y="192361"/>
                    <a:pt x="5095056" y="196379"/>
                  </a:cubicBezTo>
                  <a:cubicBezTo>
                    <a:pt x="5099273" y="200397"/>
                    <a:pt x="5104804" y="202406"/>
                    <a:pt x="5111650" y="202406"/>
                  </a:cubicBezTo>
                  <a:cubicBezTo>
                    <a:pt x="5120184" y="202406"/>
                    <a:pt x="5128716" y="201067"/>
                    <a:pt x="5137249" y="198388"/>
                  </a:cubicBezTo>
                  <a:lnTo>
                    <a:pt x="5137249" y="224731"/>
                  </a:lnTo>
                  <a:cubicBezTo>
                    <a:pt x="5133379" y="226417"/>
                    <a:pt x="5128393" y="227831"/>
                    <a:pt x="5122292" y="228972"/>
                  </a:cubicBezTo>
                  <a:cubicBezTo>
                    <a:pt x="5116190" y="230113"/>
                    <a:pt x="5109864" y="230684"/>
                    <a:pt x="5103316" y="230684"/>
                  </a:cubicBezTo>
                  <a:cubicBezTo>
                    <a:pt x="5070177" y="230684"/>
                    <a:pt x="5053607" y="213221"/>
                    <a:pt x="5053607" y="178296"/>
                  </a:cubicBezTo>
                  <a:lnTo>
                    <a:pt x="5053607" y="89595"/>
                  </a:lnTo>
                  <a:lnTo>
                    <a:pt x="5031134" y="89595"/>
                  </a:lnTo>
                  <a:lnTo>
                    <a:pt x="5031134" y="74117"/>
                  </a:lnTo>
                  <a:lnTo>
                    <a:pt x="5055244" y="61317"/>
                  </a:lnTo>
                  <a:close/>
                  <a:moveTo>
                    <a:pt x="2457301" y="26492"/>
                  </a:moveTo>
                  <a:lnTo>
                    <a:pt x="2478881" y="26492"/>
                  </a:lnTo>
                  <a:lnTo>
                    <a:pt x="2478881" y="63103"/>
                  </a:lnTo>
                  <a:lnTo>
                    <a:pt x="2525762" y="63103"/>
                  </a:lnTo>
                  <a:lnTo>
                    <a:pt x="2525762" y="89595"/>
                  </a:lnTo>
                  <a:lnTo>
                    <a:pt x="2478881" y="89595"/>
                  </a:lnTo>
                  <a:lnTo>
                    <a:pt x="2478881" y="177701"/>
                  </a:lnTo>
                  <a:cubicBezTo>
                    <a:pt x="2478881" y="186135"/>
                    <a:pt x="2480989" y="192361"/>
                    <a:pt x="2485206" y="196379"/>
                  </a:cubicBezTo>
                  <a:cubicBezTo>
                    <a:pt x="2489423" y="200397"/>
                    <a:pt x="2494954" y="202406"/>
                    <a:pt x="2501800" y="202406"/>
                  </a:cubicBezTo>
                  <a:cubicBezTo>
                    <a:pt x="2510333" y="202406"/>
                    <a:pt x="2518866" y="201067"/>
                    <a:pt x="2527399" y="198388"/>
                  </a:cubicBezTo>
                  <a:lnTo>
                    <a:pt x="2527399" y="224731"/>
                  </a:lnTo>
                  <a:cubicBezTo>
                    <a:pt x="2523529" y="226417"/>
                    <a:pt x="2518544" y="227831"/>
                    <a:pt x="2512442" y="228972"/>
                  </a:cubicBezTo>
                  <a:cubicBezTo>
                    <a:pt x="2506340" y="230113"/>
                    <a:pt x="2500015" y="230684"/>
                    <a:pt x="2493466" y="230684"/>
                  </a:cubicBezTo>
                  <a:cubicBezTo>
                    <a:pt x="2460327" y="230684"/>
                    <a:pt x="2443758" y="213221"/>
                    <a:pt x="2443758" y="178296"/>
                  </a:cubicBezTo>
                  <a:lnTo>
                    <a:pt x="2443758" y="89595"/>
                  </a:lnTo>
                  <a:lnTo>
                    <a:pt x="2421284" y="89595"/>
                  </a:lnTo>
                  <a:lnTo>
                    <a:pt x="2421284" y="74117"/>
                  </a:lnTo>
                  <a:lnTo>
                    <a:pt x="2445395" y="61317"/>
                  </a:lnTo>
                  <a:close/>
                  <a:moveTo>
                    <a:pt x="3232249" y="10418"/>
                  </a:moveTo>
                  <a:lnTo>
                    <a:pt x="3259038" y="10418"/>
                  </a:lnTo>
                  <a:lnTo>
                    <a:pt x="3247132" y="73224"/>
                  </a:lnTo>
                  <a:lnTo>
                    <a:pt x="3284636" y="73224"/>
                  </a:lnTo>
                  <a:lnTo>
                    <a:pt x="3296543" y="10418"/>
                  </a:lnTo>
                  <a:lnTo>
                    <a:pt x="3322439" y="10418"/>
                  </a:lnTo>
                  <a:lnTo>
                    <a:pt x="3310533" y="73224"/>
                  </a:lnTo>
                  <a:lnTo>
                    <a:pt x="3348037" y="73224"/>
                  </a:lnTo>
                  <a:lnTo>
                    <a:pt x="3348037" y="98227"/>
                  </a:lnTo>
                  <a:lnTo>
                    <a:pt x="3305621" y="98227"/>
                  </a:lnTo>
                  <a:lnTo>
                    <a:pt x="3297436" y="140494"/>
                  </a:lnTo>
                  <a:lnTo>
                    <a:pt x="3337619" y="140494"/>
                  </a:lnTo>
                  <a:lnTo>
                    <a:pt x="3337619" y="165497"/>
                  </a:lnTo>
                  <a:lnTo>
                    <a:pt x="3292524" y="165497"/>
                  </a:lnTo>
                  <a:lnTo>
                    <a:pt x="3280618" y="227707"/>
                  </a:lnTo>
                  <a:lnTo>
                    <a:pt x="3254127" y="227707"/>
                  </a:lnTo>
                  <a:lnTo>
                    <a:pt x="3266033" y="165497"/>
                  </a:lnTo>
                  <a:lnTo>
                    <a:pt x="3229124" y="165497"/>
                  </a:lnTo>
                  <a:lnTo>
                    <a:pt x="3217217" y="227707"/>
                  </a:lnTo>
                  <a:lnTo>
                    <a:pt x="3191321" y="227707"/>
                  </a:lnTo>
                  <a:lnTo>
                    <a:pt x="3202632" y="165497"/>
                  </a:lnTo>
                  <a:lnTo>
                    <a:pt x="3165425" y="165497"/>
                  </a:lnTo>
                  <a:lnTo>
                    <a:pt x="3165425" y="140494"/>
                  </a:lnTo>
                  <a:lnTo>
                    <a:pt x="3207543" y="140494"/>
                  </a:lnTo>
                  <a:lnTo>
                    <a:pt x="3216027" y="98227"/>
                  </a:lnTo>
                  <a:lnTo>
                    <a:pt x="3176736" y="98227"/>
                  </a:lnTo>
                  <a:lnTo>
                    <a:pt x="3176736" y="73224"/>
                  </a:lnTo>
                  <a:lnTo>
                    <a:pt x="3220343" y="73224"/>
                  </a:lnTo>
                  <a:close/>
                  <a:moveTo>
                    <a:pt x="4206329" y="10121"/>
                  </a:moveTo>
                  <a:lnTo>
                    <a:pt x="4329410" y="10121"/>
                  </a:lnTo>
                  <a:lnTo>
                    <a:pt x="4329410" y="40184"/>
                  </a:lnTo>
                  <a:lnTo>
                    <a:pt x="4241899" y="40184"/>
                  </a:lnTo>
                  <a:lnTo>
                    <a:pt x="4241899" y="99417"/>
                  </a:lnTo>
                  <a:lnTo>
                    <a:pt x="4323903" y="99417"/>
                  </a:lnTo>
                  <a:lnTo>
                    <a:pt x="4323903" y="129183"/>
                  </a:lnTo>
                  <a:lnTo>
                    <a:pt x="4241899" y="129183"/>
                  </a:lnTo>
                  <a:lnTo>
                    <a:pt x="4241899" y="197495"/>
                  </a:lnTo>
                  <a:lnTo>
                    <a:pt x="4329410" y="197495"/>
                  </a:lnTo>
                  <a:lnTo>
                    <a:pt x="4329410" y="227707"/>
                  </a:lnTo>
                  <a:lnTo>
                    <a:pt x="4206329" y="227707"/>
                  </a:lnTo>
                  <a:close/>
                  <a:moveTo>
                    <a:pt x="3425279" y="10121"/>
                  </a:moveTo>
                  <a:lnTo>
                    <a:pt x="3460849" y="10121"/>
                  </a:lnTo>
                  <a:lnTo>
                    <a:pt x="3460849" y="227707"/>
                  </a:lnTo>
                  <a:lnTo>
                    <a:pt x="3425279" y="227707"/>
                  </a:lnTo>
                  <a:close/>
                  <a:moveTo>
                    <a:pt x="1596479" y="10121"/>
                  </a:moveTo>
                  <a:lnTo>
                    <a:pt x="1719560" y="10121"/>
                  </a:lnTo>
                  <a:lnTo>
                    <a:pt x="1719560" y="40184"/>
                  </a:lnTo>
                  <a:lnTo>
                    <a:pt x="1632049" y="40184"/>
                  </a:lnTo>
                  <a:lnTo>
                    <a:pt x="1632049" y="99417"/>
                  </a:lnTo>
                  <a:lnTo>
                    <a:pt x="1714053" y="99417"/>
                  </a:lnTo>
                  <a:lnTo>
                    <a:pt x="1714053" y="129183"/>
                  </a:lnTo>
                  <a:lnTo>
                    <a:pt x="1632049" y="129183"/>
                  </a:lnTo>
                  <a:lnTo>
                    <a:pt x="1632049" y="197495"/>
                  </a:lnTo>
                  <a:lnTo>
                    <a:pt x="1719560" y="197495"/>
                  </a:lnTo>
                  <a:lnTo>
                    <a:pt x="1719560" y="227707"/>
                  </a:lnTo>
                  <a:lnTo>
                    <a:pt x="1596479" y="227707"/>
                  </a:lnTo>
                  <a:close/>
                  <a:moveTo>
                    <a:pt x="1498848" y="10121"/>
                  </a:moveTo>
                  <a:lnTo>
                    <a:pt x="1531739" y="10121"/>
                  </a:lnTo>
                  <a:lnTo>
                    <a:pt x="1450776" y="227707"/>
                  </a:lnTo>
                  <a:lnTo>
                    <a:pt x="1417737" y="227707"/>
                  </a:lnTo>
                  <a:close/>
                  <a:moveTo>
                    <a:pt x="4054375" y="6995"/>
                  </a:moveTo>
                  <a:cubicBezTo>
                    <a:pt x="4074616" y="6995"/>
                    <a:pt x="4090839" y="12279"/>
                    <a:pt x="4103042" y="22845"/>
                  </a:cubicBezTo>
                  <a:cubicBezTo>
                    <a:pt x="4115246" y="33412"/>
                    <a:pt x="4121348" y="47625"/>
                    <a:pt x="4121348" y="65485"/>
                  </a:cubicBezTo>
                  <a:cubicBezTo>
                    <a:pt x="4121348" y="75307"/>
                    <a:pt x="4119587" y="84634"/>
                    <a:pt x="4116065" y="93464"/>
                  </a:cubicBezTo>
                  <a:cubicBezTo>
                    <a:pt x="4112543" y="102295"/>
                    <a:pt x="4107135" y="111398"/>
                    <a:pt x="4099843" y="120774"/>
                  </a:cubicBezTo>
                  <a:cubicBezTo>
                    <a:pt x="4092550" y="130150"/>
                    <a:pt x="4080421" y="142826"/>
                    <a:pt x="4063454" y="158800"/>
                  </a:cubicBezTo>
                  <a:lnTo>
                    <a:pt x="4025652" y="195412"/>
                  </a:lnTo>
                  <a:lnTo>
                    <a:pt x="4025652" y="196900"/>
                  </a:lnTo>
                  <a:lnTo>
                    <a:pt x="4128939" y="196900"/>
                  </a:lnTo>
                  <a:lnTo>
                    <a:pt x="4128939" y="227707"/>
                  </a:lnTo>
                  <a:lnTo>
                    <a:pt x="3981450" y="227707"/>
                  </a:lnTo>
                  <a:lnTo>
                    <a:pt x="3981450" y="201216"/>
                  </a:lnTo>
                  <a:lnTo>
                    <a:pt x="4037558" y="144810"/>
                  </a:lnTo>
                  <a:cubicBezTo>
                    <a:pt x="4054128" y="127844"/>
                    <a:pt x="4065116" y="115813"/>
                    <a:pt x="4070523" y="108719"/>
                  </a:cubicBezTo>
                  <a:cubicBezTo>
                    <a:pt x="4075931" y="101625"/>
                    <a:pt x="4079875" y="94953"/>
                    <a:pt x="4082355" y="88702"/>
                  </a:cubicBezTo>
                  <a:cubicBezTo>
                    <a:pt x="4084836" y="82451"/>
                    <a:pt x="4086076" y="75754"/>
                    <a:pt x="4086076" y="68610"/>
                  </a:cubicBezTo>
                  <a:cubicBezTo>
                    <a:pt x="4086076" y="58787"/>
                    <a:pt x="4083124" y="51048"/>
                    <a:pt x="4077221" y="45393"/>
                  </a:cubicBezTo>
                  <a:cubicBezTo>
                    <a:pt x="4071317" y="39737"/>
                    <a:pt x="4063156" y="36910"/>
                    <a:pt x="4052738" y="36910"/>
                  </a:cubicBezTo>
                  <a:cubicBezTo>
                    <a:pt x="4044404" y="36910"/>
                    <a:pt x="4036343" y="38447"/>
                    <a:pt x="4028554" y="41523"/>
                  </a:cubicBezTo>
                  <a:cubicBezTo>
                    <a:pt x="4020765" y="44599"/>
                    <a:pt x="4011761" y="50155"/>
                    <a:pt x="4001542" y="58192"/>
                  </a:cubicBezTo>
                  <a:lnTo>
                    <a:pt x="3982640" y="35124"/>
                  </a:lnTo>
                  <a:cubicBezTo>
                    <a:pt x="3994745" y="24904"/>
                    <a:pt x="4006503" y="17661"/>
                    <a:pt x="4017913" y="13395"/>
                  </a:cubicBezTo>
                  <a:cubicBezTo>
                    <a:pt x="4029323" y="9128"/>
                    <a:pt x="4041477" y="6995"/>
                    <a:pt x="4054375" y="6995"/>
                  </a:cubicBezTo>
                  <a:close/>
                  <a:moveTo>
                    <a:pt x="3861048" y="6995"/>
                  </a:moveTo>
                  <a:cubicBezTo>
                    <a:pt x="3883273" y="6995"/>
                    <a:pt x="3903811" y="11658"/>
                    <a:pt x="3922663" y="20985"/>
                  </a:cubicBezTo>
                  <a:lnTo>
                    <a:pt x="3909863" y="50602"/>
                  </a:lnTo>
                  <a:cubicBezTo>
                    <a:pt x="3902521" y="47129"/>
                    <a:pt x="3894757" y="44078"/>
                    <a:pt x="3886572" y="41449"/>
                  </a:cubicBezTo>
                  <a:cubicBezTo>
                    <a:pt x="3878386" y="38820"/>
                    <a:pt x="3869779" y="37505"/>
                    <a:pt x="3860750" y="37505"/>
                  </a:cubicBezTo>
                  <a:cubicBezTo>
                    <a:pt x="3840311" y="37505"/>
                    <a:pt x="3824238" y="44748"/>
                    <a:pt x="3812530" y="59234"/>
                  </a:cubicBezTo>
                  <a:cubicBezTo>
                    <a:pt x="3800822" y="73720"/>
                    <a:pt x="3794968" y="93712"/>
                    <a:pt x="3794968" y="119212"/>
                  </a:cubicBezTo>
                  <a:cubicBezTo>
                    <a:pt x="3794968" y="145901"/>
                    <a:pt x="3800599" y="166092"/>
                    <a:pt x="3811860" y="179785"/>
                  </a:cubicBezTo>
                  <a:cubicBezTo>
                    <a:pt x="3823121" y="193477"/>
                    <a:pt x="3839418" y="200323"/>
                    <a:pt x="3860750" y="200323"/>
                  </a:cubicBezTo>
                  <a:cubicBezTo>
                    <a:pt x="3869977" y="200323"/>
                    <a:pt x="3878907" y="199405"/>
                    <a:pt x="3887539" y="197570"/>
                  </a:cubicBezTo>
                  <a:cubicBezTo>
                    <a:pt x="3896171" y="195734"/>
                    <a:pt x="3905151" y="193378"/>
                    <a:pt x="3914477" y="190500"/>
                  </a:cubicBezTo>
                  <a:lnTo>
                    <a:pt x="3914477" y="221010"/>
                  </a:lnTo>
                  <a:cubicBezTo>
                    <a:pt x="3897412" y="227459"/>
                    <a:pt x="3878064" y="230684"/>
                    <a:pt x="3856434" y="230684"/>
                  </a:cubicBezTo>
                  <a:cubicBezTo>
                    <a:pt x="3824585" y="230684"/>
                    <a:pt x="3800127" y="221035"/>
                    <a:pt x="3783062" y="201737"/>
                  </a:cubicBezTo>
                  <a:cubicBezTo>
                    <a:pt x="3765996" y="182439"/>
                    <a:pt x="3757463" y="154831"/>
                    <a:pt x="3757463" y="118914"/>
                  </a:cubicBezTo>
                  <a:cubicBezTo>
                    <a:pt x="3757463" y="96292"/>
                    <a:pt x="3761606" y="76498"/>
                    <a:pt x="3769891" y="59531"/>
                  </a:cubicBezTo>
                  <a:cubicBezTo>
                    <a:pt x="3778175" y="42565"/>
                    <a:pt x="3790156" y="29567"/>
                    <a:pt x="3805833" y="20538"/>
                  </a:cubicBezTo>
                  <a:cubicBezTo>
                    <a:pt x="3821509" y="11510"/>
                    <a:pt x="3839914" y="6995"/>
                    <a:pt x="3861048" y="6995"/>
                  </a:cubicBezTo>
                  <a:close/>
                  <a:moveTo>
                    <a:pt x="3618607" y="6995"/>
                  </a:moveTo>
                  <a:cubicBezTo>
                    <a:pt x="3639443" y="6995"/>
                    <a:pt x="3660179" y="11559"/>
                    <a:pt x="3680817" y="20687"/>
                  </a:cubicBezTo>
                  <a:lnTo>
                    <a:pt x="3669506" y="49709"/>
                  </a:lnTo>
                  <a:cubicBezTo>
                    <a:pt x="3650158" y="41573"/>
                    <a:pt x="3632894" y="37505"/>
                    <a:pt x="3617714" y="37505"/>
                  </a:cubicBezTo>
                  <a:cubicBezTo>
                    <a:pt x="3606204" y="37505"/>
                    <a:pt x="3597473" y="40010"/>
                    <a:pt x="3591520" y="45021"/>
                  </a:cubicBezTo>
                  <a:cubicBezTo>
                    <a:pt x="3585567" y="50031"/>
                    <a:pt x="3582590" y="56654"/>
                    <a:pt x="3582590" y="64889"/>
                  </a:cubicBezTo>
                  <a:cubicBezTo>
                    <a:pt x="3582590" y="70545"/>
                    <a:pt x="3583781" y="75382"/>
                    <a:pt x="3586162" y="79400"/>
                  </a:cubicBezTo>
                  <a:cubicBezTo>
                    <a:pt x="3588543" y="83418"/>
                    <a:pt x="3592463" y="87213"/>
                    <a:pt x="3597920" y="90785"/>
                  </a:cubicBezTo>
                  <a:cubicBezTo>
                    <a:pt x="3603377" y="94357"/>
                    <a:pt x="3613199" y="99070"/>
                    <a:pt x="3627388" y="104924"/>
                  </a:cubicBezTo>
                  <a:cubicBezTo>
                    <a:pt x="3643362" y="111572"/>
                    <a:pt x="3655070" y="117773"/>
                    <a:pt x="3662511" y="123528"/>
                  </a:cubicBezTo>
                  <a:cubicBezTo>
                    <a:pt x="3669952" y="129282"/>
                    <a:pt x="3675409" y="135781"/>
                    <a:pt x="3678882" y="143024"/>
                  </a:cubicBezTo>
                  <a:cubicBezTo>
                    <a:pt x="3682355" y="150267"/>
                    <a:pt x="3684091" y="158800"/>
                    <a:pt x="3684091" y="168622"/>
                  </a:cubicBezTo>
                  <a:cubicBezTo>
                    <a:pt x="3684091" y="187970"/>
                    <a:pt x="3677096" y="203151"/>
                    <a:pt x="3663106" y="214164"/>
                  </a:cubicBezTo>
                  <a:cubicBezTo>
                    <a:pt x="3649117" y="225177"/>
                    <a:pt x="3629819" y="230684"/>
                    <a:pt x="3605212" y="230684"/>
                  </a:cubicBezTo>
                  <a:cubicBezTo>
                    <a:pt x="3580606" y="230684"/>
                    <a:pt x="3560465" y="226864"/>
                    <a:pt x="3544788" y="219224"/>
                  </a:cubicBezTo>
                  <a:lnTo>
                    <a:pt x="3544788" y="185589"/>
                  </a:lnTo>
                  <a:cubicBezTo>
                    <a:pt x="3554710" y="190252"/>
                    <a:pt x="3565252" y="193923"/>
                    <a:pt x="3576414" y="196602"/>
                  </a:cubicBezTo>
                  <a:cubicBezTo>
                    <a:pt x="3587576" y="199281"/>
                    <a:pt x="3597969" y="200621"/>
                    <a:pt x="3607593" y="200621"/>
                  </a:cubicBezTo>
                  <a:cubicBezTo>
                    <a:pt x="3621682" y="200621"/>
                    <a:pt x="3632076" y="197942"/>
                    <a:pt x="3638773" y="192584"/>
                  </a:cubicBezTo>
                  <a:cubicBezTo>
                    <a:pt x="3645470" y="187226"/>
                    <a:pt x="3648819" y="180033"/>
                    <a:pt x="3648819" y="171004"/>
                  </a:cubicBezTo>
                  <a:cubicBezTo>
                    <a:pt x="3648819" y="162868"/>
                    <a:pt x="3645743" y="155972"/>
                    <a:pt x="3639592" y="150317"/>
                  </a:cubicBezTo>
                  <a:cubicBezTo>
                    <a:pt x="3633440" y="144661"/>
                    <a:pt x="3620740" y="137964"/>
                    <a:pt x="3601492" y="130225"/>
                  </a:cubicBezTo>
                  <a:cubicBezTo>
                    <a:pt x="3581648" y="122188"/>
                    <a:pt x="3567658" y="113010"/>
                    <a:pt x="3559522" y="102692"/>
                  </a:cubicBezTo>
                  <a:cubicBezTo>
                    <a:pt x="3551386" y="92373"/>
                    <a:pt x="3547318" y="79971"/>
                    <a:pt x="3547318" y="65485"/>
                  </a:cubicBezTo>
                  <a:cubicBezTo>
                    <a:pt x="3547318" y="47328"/>
                    <a:pt x="3553767" y="33040"/>
                    <a:pt x="3566666" y="22622"/>
                  </a:cubicBezTo>
                  <a:cubicBezTo>
                    <a:pt x="3579564" y="12204"/>
                    <a:pt x="3596878" y="6995"/>
                    <a:pt x="3618607" y="6995"/>
                  </a:cubicBezTo>
                  <a:close/>
                  <a:moveTo>
                    <a:pt x="568226" y="6995"/>
                  </a:moveTo>
                  <a:cubicBezTo>
                    <a:pt x="588466" y="6995"/>
                    <a:pt x="604689" y="12279"/>
                    <a:pt x="616892" y="22845"/>
                  </a:cubicBezTo>
                  <a:cubicBezTo>
                    <a:pt x="629096" y="33412"/>
                    <a:pt x="635198" y="47625"/>
                    <a:pt x="635198" y="65485"/>
                  </a:cubicBezTo>
                  <a:cubicBezTo>
                    <a:pt x="635198" y="75307"/>
                    <a:pt x="633437" y="84634"/>
                    <a:pt x="629915" y="93464"/>
                  </a:cubicBezTo>
                  <a:cubicBezTo>
                    <a:pt x="626393" y="102295"/>
                    <a:pt x="620985" y="111398"/>
                    <a:pt x="613693" y="120774"/>
                  </a:cubicBezTo>
                  <a:cubicBezTo>
                    <a:pt x="606400" y="130150"/>
                    <a:pt x="594270" y="142826"/>
                    <a:pt x="577304" y="158800"/>
                  </a:cubicBezTo>
                  <a:lnTo>
                    <a:pt x="539502" y="195412"/>
                  </a:lnTo>
                  <a:lnTo>
                    <a:pt x="539502" y="196900"/>
                  </a:lnTo>
                  <a:lnTo>
                    <a:pt x="642789" y="196900"/>
                  </a:lnTo>
                  <a:lnTo>
                    <a:pt x="642789" y="227707"/>
                  </a:lnTo>
                  <a:lnTo>
                    <a:pt x="495300" y="227707"/>
                  </a:lnTo>
                  <a:lnTo>
                    <a:pt x="495300" y="201216"/>
                  </a:lnTo>
                  <a:lnTo>
                    <a:pt x="551408" y="144810"/>
                  </a:lnTo>
                  <a:cubicBezTo>
                    <a:pt x="567978" y="127844"/>
                    <a:pt x="578966" y="115813"/>
                    <a:pt x="584374" y="108719"/>
                  </a:cubicBezTo>
                  <a:cubicBezTo>
                    <a:pt x="589781" y="101625"/>
                    <a:pt x="593725" y="94953"/>
                    <a:pt x="596205" y="88702"/>
                  </a:cubicBezTo>
                  <a:cubicBezTo>
                    <a:pt x="598686" y="82451"/>
                    <a:pt x="599926" y="75754"/>
                    <a:pt x="599926" y="68610"/>
                  </a:cubicBezTo>
                  <a:cubicBezTo>
                    <a:pt x="599926" y="58787"/>
                    <a:pt x="596974" y="51048"/>
                    <a:pt x="591071" y="45393"/>
                  </a:cubicBezTo>
                  <a:cubicBezTo>
                    <a:pt x="585167" y="39737"/>
                    <a:pt x="577006" y="36910"/>
                    <a:pt x="566588" y="36910"/>
                  </a:cubicBezTo>
                  <a:cubicBezTo>
                    <a:pt x="558254" y="36910"/>
                    <a:pt x="550192" y="38447"/>
                    <a:pt x="542404" y="41523"/>
                  </a:cubicBezTo>
                  <a:cubicBezTo>
                    <a:pt x="534615" y="44599"/>
                    <a:pt x="525611" y="50155"/>
                    <a:pt x="515392" y="58192"/>
                  </a:cubicBezTo>
                  <a:lnTo>
                    <a:pt x="496490" y="35124"/>
                  </a:lnTo>
                  <a:cubicBezTo>
                    <a:pt x="508595" y="24904"/>
                    <a:pt x="520352" y="17661"/>
                    <a:pt x="531763" y="13395"/>
                  </a:cubicBezTo>
                  <a:cubicBezTo>
                    <a:pt x="543173" y="9128"/>
                    <a:pt x="555327" y="6995"/>
                    <a:pt x="568226" y="6995"/>
                  </a:cubicBezTo>
                  <a:close/>
                  <a:moveTo>
                    <a:pt x="19794" y="0"/>
                  </a:moveTo>
                  <a:cubicBezTo>
                    <a:pt x="25946" y="0"/>
                    <a:pt x="30733" y="1687"/>
                    <a:pt x="34156" y="5060"/>
                  </a:cubicBezTo>
                  <a:cubicBezTo>
                    <a:pt x="37579" y="8434"/>
                    <a:pt x="39290" y="13246"/>
                    <a:pt x="39290" y="19497"/>
                  </a:cubicBezTo>
                  <a:cubicBezTo>
                    <a:pt x="39290" y="25450"/>
                    <a:pt x="37579" y="30138"/>
                    <a:pt x="34156" y="33561"/>
                  </a:cubicBezTo>
                  <a:cubicBezTo>
                    <a:pt x="30733" y="36984"/>
                    <a:pt x="25946" y="38696"/>
                    <a:pt x="19794" y="38696"/>
                  </a:cubicBezTo>
                  <a:cubicBezTo>
                    <a:pt x="13444" y="38696"/>
                    <a:pt x="8558" y="36984"/>
                    <a:pt x="5134" y="33561"/>
                  </a:cubicBezTo>
                  <a:cubicBezTo>
                    <a:pt x="1711" y="30138"/>
                    <a:pt x="0" y="25450"/>
                    <a:pt x="0" y="19497"/>
                  </a:cubicBezTo>
                  <a:cubicBezTo>
                    <a:pt x="0" y="13246"/>
                    <a:pt x="1711" y="8434"/>
                    <a:pt x="5134" y="5060"/>
                  </a:cubicBezTo>
                  <a:cubicBezTo>
                    <a:pt x="8558" y="1687"/>
                    <a:pt x="13444" y="0"/>
                    <a:pt x="19794" y="0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[T2O] TextBox 17">
              <a:extLst>
                <a:ext uri="{FF2B5EF4-FFF2-40B4-BE49-F238E27FC236}">
                  <a16:creationId xmlns:a16="http://schemas.microsoft.com/office/drawing/2014/main" id="{259558DE-522D-A842-A65D-49950F0B59FD}"/>
                </a:ext>
              </a:extLst>
            </p:cNvPr>
            <p:cNvSpPr/>
            <p:nvPr/>
          </p:nvSpPr>
          <p:spPr>
            <a:xfrm>
              <a:off x="3239653" y="4736287"/>
              <a:ext cx="26789" cy="302568"/>
            </a:xfrm>
            <a:custGeom>
              <a:avLst/>
              <a:gdLst/>
              <a:ahLst/>
              <a:cxnLst/>
              <a:rect l="l" t="t" r="r" b="b"/>
              <a:pathLst>
                <a:path w="26789" h="302568">
                  <a:moveTo>
                    <a:pt x="0" y="0"/>
                  </a:moveTo>
                  <a:lnTo>
                    <a:pt x="26789" y="0"/>
                  </a:lnTo>
                  <a:lnTo>
                    <a:pt x="26789" y="302568"/>
                  </a:lnTo>
                  <a:lnTo>
                    <a:pt x="0" y="302568"/>
                  </a:lnTo>
                  <a:close/>
                </a:path>
              </a:pathLst>
            </a:custGeom>
            <a:solidFill>
              <a:srgbClr val="9AC33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">
            <a:extLst>
              <a:ext uri="{FF2B5EF4-FFF2-40B4-BE49-F238E27FC236}">
                <a16:creationId xmlns:a16="http://schemas.microsoft.com/office/drawing/2014/main" id="{9883D76C-A6A6-9E75-03B8-4D1EE5B3D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7212" y="6349516"/>
            <a:ext cx="4481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33905-D0A2-D447-EAE9-C2089F160EB0}"/>
              </a:ext>
            </a:extLst>
          </p:cNvPr>
          <p:cNvGrpSpPr/>
          <p:nvPr/>
        </p:nvGrpSpPr>
        <p:grpSpPr>
          <a:xfrm>
            <a:off x="402336" y="6349621"/>
            <a:ext cx="2141046" cy="468704"/>
            <a:chOff x="247650" y="6395958"/>
            <a:chExt cx="1717710" cy="37603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933E28-CCAA-4525-3B16-1DD2188A385A}"/>
                </a:ext>
              </a:extLst>
            </p:cNvPr>
            <p:cNvSpPr/>
            <p:nvPr/>
          </p:nvSpPr>
          <p:spPr>
            <a:xfrm>
              <a:off x="247650" y="6395958"/>
              <a:ext cx="236429" cy="236395"/>
            </a:xfrm>
            <a:custGeom>
              <a:avLst/>
              <a:gdLst>
                <a:gd name="connsiteX0" fmla="*/ 187519 w 236429"/>
                <a:gd name="connsiteY0" fmla="*/ 0 h 236395"/>
                <a:gd name="connsiteX1" fmla="*/ 48911 w 236429"/>
                <a:gd name="connsiteY1" fmla="*/ 0 h 236395"/>
                <a:gd name="connsiteX2" fmla="*/ 0 w 236429"/>
                <a:gd name="connsiteY2" fmla="*/ 48910 h 236395"/>
                <a:gd name="connsiteX3" fmla="*/ 0 w 236429"/>
                <a:gd name="connsiteY3" fmla="*/ 187485 h 236395"/>
                <a:gd name="connsiteX4" fmla="*/ 48911 w 236429"/>
                <a:gd name="connsiteY4" fmla="*/ 236395 h 236395"/>
                <a:gd name="connsiteX5" fmla="*/ 126007 w 236429"/>
                <a:gd name="connsiteY5" fmla="*/ 236395 h 236395"/>
                <a:gd name="connsiteX6" fmla="*/ 126007 w 236429"/>
                <a:gd name="connsiteY6" fmla="*/ 218588 h 236395"/>
                <a:gd name="connsiteX7" fmla="*/ 48911 w 236429"/>
                <a:gd name="connsiteY7" fmla="*/ 218588 h 236395"/>
                <a:gd name="connsiteX8" fmla="*/ 17807 w 236429"/>
                <a:gd name="connsiteY8" fmla="*/ 187485 h 236395"/>
                <a:gd name="connsiteX9" fmla="*/ 17807 w 236429"/>
                <a:gd name="connsiteY9" fmla="*/ 48910 h 236395"/>
                <a:gd name="connsiteX10" fmla="*/ 48911 w 236429"/>
                <a:gd name="connsiteY10" fmla="*/ 17807 h 236395"/>
                <a:gd name="connsiteX11" fmla="*/ 187486 w 236429"/>
                <a:gd name="connsiteY11" fmla="*/ 17807 h 236395"/>
                <a:gd name="connsiteX12" fmla="*/ 218589 w 236429"/>
                <a:gd name="connsiteY12" fmla="*/ 48910 h 236395"/>
                <a:gd name="connsiteX13" fmla="*/ 218589 w 236429"/>
                <a:gd name="connsiteY13" fmla="*/ 126007 h 236395"/>
                <a:gd name="connsiteX14" fmla="*/ 236429 w 236429"/>
                <a:gd name="connsiteY14" fmla="*/ 126007 h 236395"/>
                <a:gd name="connsiteX15" fmla="*/ 236429 w 236429"/>
                <a:gd name="connsiteY15" fmla="*/ 48910 h 236395"/>
                <a:gd name="connsiteX16" fmla="*/ 187519 w 236429"/>
                <a:gd name="connsiteY16" fmla="*/ 0 h 2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429" h="236395">
                  <a:moveTo>
                    <a:pt x="187519" y="0"/>
                  </a:moveTo>
                  <a:lnTo>
                    <a:pt x="48911" y="0"/>
                  </a:lnTo>
                  <a:cubicBezTo>
                    <a:pt x="21952" y="0"/>
                    <a:pt x="0" y="21952"/>
                    <a:pt x="0" y="48910"/>
                  </a:cubicBezTo>
                  <a:lnTo>
                    <a:pt x="0" y="187485"/>
                  </a:lnTo>
                  <a:cubicBezTo>
                    <a:pt x="0" y="214477"/>
                    <a:pt x="21952" y="236395"/>
                    <a:pt x="48911" y="236395"/>
                  </a:cubicBezTo>
                  <a:lnTo>
                    <a:pt x="126007" y="236395"/>
                  </a:lnTo>
                  <a:lnTo>
                    <a:pt x="126007" y="218588"/>
                  </a:lnTo>
                  <a:lnTo>
                    <a:pt x="48911" y="218588"/>
                  </a:lnTo>
                  <a:cubicBezTo>
                    <a:pt x="31767" y="218588"/>
                    <a:pt x="17807" y="204628"/>
                    <a:pt x="17807" y="187485"/>
                  </a:cubicBezTo>
                  <a:lnTo>
                    <a:pt x="17807" y="48910"/>
                  </a:lnTo>
                  <a:cubicBezTo>
                    <a:pt x="17807" y="31767"/>
                    <a:pt x="31767" y="17807"/>
                    <a:pt x="48911" y="17807"/>
                  </a:cubicBezTo>
                  <a:lnTo>
                    <a:pt x="187486" y="17807"/>
                  </a:lnTo>
                  <a:cubicBezTo>
                    <a:pt x="204629" y="17807"/>
                    <a:pt x="218589" y="31767"/>
                    <a:pt x="218589" y="48910"/>
                  </a:cubicBezTo>
                  <a:lnTo>
                    <a:pt x="218589" y="126007"/>
                  </a:lnTo>
                  <a:lnTo>
                    <a:pt x="236429" y="126007"/>
                  </a:lnTo>
                  <a:lnTo>
                    <a:pt x="236429" y="48910"/>
                  </a:lnTo>
                  <a:cubicBezTo>
                    <a:pt x="236429" y="21919"/>
                    <a:pt x="214478" y="0"/>
                    <a:pt x="187519" y="0"/>
                  </a:cubicBezTo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479C81-ED91-4989-9FA9-6A584FC12A26}"/>
                </a:ext>
              </a:extLst>
            </p:cNvPr>
            <p:cNvSpPr/>
            <p:nvPr/>
          </p:nvSpPr>
          <p:spPr>
            <a:xfrm>
              <a:off x="1859216" y="6665811"/>
              <a:ext cx="106144" cy="106177"/>
            </a:xfrm>
            <a:custGeom>
              <a:avLst/>
              <a:gdLst>
                <a:gd name="connsiteX0" fmla="*/ 85685 w 106144"/>
                <a:gd name="connsiteY0" fmla="*/ 50104 h 106177"/>
                <a:gd name="connsiteX1" fmla="*/ 50038 w 106144"/>
                <a:gd name="connsiteY1" fmla="*/ 85751 h 106177"/>
                <a:gd name="connsiteX2" fmla="*/ 0 w 106144"/>
                <a:gd name="connsiteY2" fmla="*/ 85751 h 106177"/>
                <a:gd name="connsiteX3" fmla="*/ 0 w 106144"/>
                <a:gd name="connsiteY3" fmla="*/ 106177 h 106177"/>
                <a:gd name="connsiteX4" fmla="*/ 50038 w 106144"/>
                <a:gd name="connsiteY4" fmla="*/ 106177 h 106177"/>
                <a:gd name="connsiteX5" fmla="*/ 106145 w 106144"/>
                <a:gd name="connsiteY5" fmla="*/ 50071 h 106177"/>
                <a:gd name="connsiteX6" fmla="*/ 106145 w 106144"/>
                <a:gd name="connsiteY6" fmla="*/ 0 h 106177"/>
                <a:gd name="connsiteX7" fmla="*/ 85718 w 106144"/>
                <a:gd name="connsiteY7" fmla="*/ 0 h 106177"/>
                <a:gd name="connsiteX8" fmla="*/ 85718 w 106144"/>
                <a:gd name="connsiteY8" fmla="*/ 50071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44" h="106177">
                  <a:moveTo>
                    <a:pt x="85685" y="50104"/>
                  </a:moveTo>
                  <a:cubicBezTo>
                    <a:pt x="85685" y="69768"/>
                    <a:pt x="69702" y="85751"/>
                    <a:pt x="50038" y="85751"/>
                  </a:cubicBezTo>
                  <a:lnTo>
                    <a:pt x="0" y="85751"/>
                  </a:lnTo>
                  <a:lnTo>
                    <a:pt x="0" y="106177"/>
                  </a:lnTo>
                  <a:lnTo>
                    <a:pt x="50038" y="106177"/>
                  </a:lnTo>
                  <a:cubicBezTo>
                    <a:pt x="80976" y="106177"/>
                    <a:pt x="106145" y="81009"/>
                    <a:pt x="106145" y="50071"/>
                  </a:cubicBezTo>
                  <a:lnTo>
                    <a:pt x="106145" y="0"/>
                  </a:lnTo>
                  <a:lnTo>
                    <a:pt x="85718" y="0"/>
                  </a:lnTo>
                  <a:lnTo>
                    <a:pt x="85718" y="50071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E7FC455-B15F-E98F-EFA4-DE114B779720}"/>
                </a:ext>
              </a:extLst>
            </p:cNvPr>
            <p:cNvSpPr/>
            <p:nvPr/>
          </p:nvSpPr>
          <p:spPr>
            <a:xfrm>
              <a:off x="421042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49 w 147196"/>
                <a:gd name="connsiteY4" fmla="*/ 38532 h 164902"/>
                <a:gd name="connsiteX5" fmla="*/ 49441 w 147196"/>
                <a:gd name="connsiteY5" fmla="*/ 82435 h 164902"/>
                <a:gd name="connsiteX6" fmla="*/ 79749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47" y="38532"/>
                    <a:pt x="79749" y="38532"/>
                  </a:cubicBezTo>
                  <a:cubicBezTo>
                    <a:pt x="60583" y="38532"/>
                    <a:pt x="49441" y="54780"/>
                    <a:pt x="49441" y="82435"/>
                  </a:cubicBezTo>
                  <a:cubicBezTo>
                    <a:pt x="49441" y="110090"/>
                    <a:pt x="60583" y="126338"/>
                    <a:pt x="79749" y="126338"/>
                  </a:cubicBezTo>
                  <a:cubicBezTo>
                    <a:pt x="92847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04435A-F27E-173A-927C-B697A5959771}"/>
                </a:ext>
              </a:extLst>
            </p:cNvPr>
            <p:cNvSpPr/>
            <p:nvPr/>
          </p:nvSpPr>
          <p:spPr>
            <a:xfrm>
              <a:off x="578916" y="6558838"/>
              <a:ext cx="160029" cy="164869"/>
            </a:xfrm>
            <a:custGeom>
              <a:avLst/>
              <a:gdLst>
                <a:gd name="connsiteX0" fmla="*/ 0 w 160029"/>
                <a:gd name="connsiteY0" fmla="*/ 82435 h 164869"/>
                <a:gd name="connsiteX1" fmla="*/ 80015 w 160029"/>
                <a:gd name="connsiteY1" fmla="*/ 0 h 164869"/>
                <a:gd name="connsiteX2" fmla="*/ 160029 w 160029"/>
                <a:gd name="connsiteY2" fmla="*/ 82435 h 164869"/>
                <a:gd name="connsiteX3" fmla="*/ 80015 w 160029"/>
                <a:gd name="connsiteY3" fmla="*/ 164870 h 164869"/>
                <a:gd name="connsiteX4" fmla="*/ 0 w 160029"/>
                <a:gd name="connsiteY4" fmla="*/ 82435 h 164869"/>
                <a:gd name="connsiteX5" fmla="*/ 110588 w 160029"/>
                <a:gd name="connsiteY5" fmla="*/ 82435 h 164869"/>
                <a:gd name="connsiteX6" fmla="*/ 80015 w 160029"/>
                <a:gd name="connsiteY6" fmla="*/ 38532 h 164869"/>
                <a:gd name="connsiteX7" fmla="*/ 49474 w 160029"/>
                <a:gd name="connsiteY7" fmla="*/ 82435 h 164869"/>
                <a:gd name="connsiteX8" fmla="*/ 80015 w 160029"/>
                <a:gd name="connsiteY8" fmla="*/ 126338 h 164869"/>
                <a:gd name="connsiteX9" fmla="*/ 110588 w 160029"/>
                <a:gd name="connsiteY9" fmla="*/ 82435 h 1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029" h="164869">
                  <a:moveTo>
                    <a:pt x="0" y="82435"/>
                  </a:moveTo>
                  <a:cubicBezTo>
                    <a:pt x="0" y="36343"/>
                    <a:pt x="34917" y="0"/>
                    <a:pt x="80015" y="0"/>
                  </a:cubicBezTo>
                  <a:cubicBezTo>
                    <a:pt x="125112" y="0"/>
                    <a:pt x="160029" y="36376"/>
                    <a:pt x="160029" y="82435"/>
                  </a:cubicBezTo>
                  <a:cubicBezTo>
                    <a:pt x="160029" y="128494"/>
                    <a:pt x="125112" y="164870"/>
                    <a:pt x="80015" y="164870"/>
                  </a:cubicBezTo>
                  <a:cubicBezTo>
                    <a:pt x="34917" y="164870"/>
                    <a:pt x="0" y="128494"/>
                    <a:pt x="0" y="82435"/>
                  </a:cubicBezTo>
                  <a:close/>
                  <a:moveTo>
                    <a:pt x="110588" y="82435"/>
                  </a:moveTo>
                  <a:cubicBezTo>
                    <a:pt x="110588" y="54780"/>
                    <a:pt x="99678" y="38532"/>
                    <a:pt x="80015" y="38532"/>
                  </a:cubicBezTo>
                  <a:cubicBezTo>
                    <a:pt x="60351" y="38532"/>
                    <a:pt x="49474" y="55012"/>
                    <a:pt x="49474" y="82435"/>
                  </a:cubicBezTo>
                  <a:cubicBezTo>
                    <a:pt x="49474" y="109858"/>
                    <a:pt x="60384" y="126338"/>
                    <a:pt x="80015" y="126338"/>
                  </a:cubicBezTo>
                  <a:cubicBezTo>
                    <a:pt x="99645" y="126338"/>
                    <a:pt x="110588" y="110090"/>
                    <a:pt x="110588" y="82435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039954-6B41-2307-63A2-7C37FC87D233}"/>
                </a:ext>
              </a:extLst>
            </p:cNvPr>
            <p:cNvSpPr/>
            <p:nvPr/>
          </p:nvSpPr>
          <p:spPr>
            <a:xfrm>
              <a:off x="761991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E660F83-8B34-F185-25E0-6648B4188B32}"/>
                </a:ext>
              </a:extLst>
            </p:cNvPr>
            <p:cNvSpPr/>
            <p:nvPr/>
          </p:nvSpPr>
          <p:spPr>
            <a:xfrm>
              <a:off x="935384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5988 h 160061"/>
                <a:gd name="connsiteX5" fmla="*/ 107173 w 114699"/>
                <a:gd name="connsiteY5" fmla="*/ 65988 h 160061"/>
                <a:gd name="connsiteX6" fmla="*/ 107173 w 114699"/>
                <a:gd name="connsiteY6" fmla="*/ 101866 h 160061"/>
                <a:gd name="connsiteX7" fmla="*/ 46556 w 114699"/>
                <a:gd name="connsiteY7" fmla="*/ 101866 h 160061"/>
                <a:gd name="connsiteX8" fmla="*/ 46556 w 114699"/>
                <a:gd name="connsiteY8" fmla="*/ 160062 h 160061"/>
                <a:gd name="connsiteX9" fmla="*/ 0 w 114699"/>
                <a:gd name="connsiteY9" fmla="*/ 160062 h 160061"/>
                <a:gd name="connsiteX10" fmla="*/ 0 w 114699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5988"/>
                  </a:lnTo>
                  <a:lnTo>
                    <a:pt x="107173" y="65988"/>
                  </a:lnTo>
                  <a:lnTo>
                    <a:pt x="107173" y="101866"/>
                  </a:lnTo>
                  <a:lnTo>
                    <a:pt x="46556" y="101866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43D0E52-EB1D-2774-FC2E-E3BC8838C8CB}"/>
                </a:ext>
              </a:extLst>
            </p:cNvPr>
            <p:cNvSpPr/>
            <p:nvPr/>
          </p:nvSpPr>
          <p:spPr>
            <a:xfrm>
              <a:off x="1074556" y="6561225"/>
              <a:ext cx="46556" cy="160061"/>
            </a:xfrm>
            <a:custGeom>
              <a:avLst/>
              <a:gdLst>
                <a:gd name="connsiteX0" fmla="*/ 0 w 46556"/>
                <a:gd name="connsiteY0" fmla="*/ 0 h 160061"/>
                <a:gd name="connsiteX1" fmla="*/ 46556 w 46556"/>
                <a:gd name="connsiteY1" fmla="*/ 0 h 160061"/>
                <a:gd name="connsiteX2" fmla="*/ 46556 w 46556"/>
                <a:gd name="connsiteY2" fmla="*/ 160062 h 160061"/>
                <a:gd name="connsiteX3" fmla="*/ 0 w 46556"/>
                <a:gd name="connsiteY3" fmla="*/ 160062 h 160061"/>
                <a:gd name="connsiteX4" fmla="*/ 0 w 46556"/>
                <a:gd name="connsiteY4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56" h="160061">
                  <a:moveTo>
                    <a:pt x="0" y="0"/>
                  </a:moveTo>
                  <a:lnTo>
                    <a:pt x="46556" y="0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AB4BC14-7F6B-F209-4443-00E51936C9F8}"/>
                </a:ext>
              </a:extLst>
            </p:cNvPr>
            <p:cNvSpPr/>
            <p:nvPr/>
          </p:nvSpPr>
          <p:spPr>
            <a:xfrm>
              <a:off x="1152150" y="6561192"/>
              <a:ext cx="148622" cy="160061"/>
            </a:xfrm>
            <a:custGeom>
              <a:avLst/>
              <a:gdLst>
                <a:gd name="connsiteX0" fmla="*/ 0 w 148622"/>
                <a:gd name="connsiteY0" fmla="*/ 33 h 160061"/>
                <a:gd name="connsiteX1" fmla="*/ 63766 w 148622"/>
                <a:gd name="connsiteY1" fmla="*/ 33 h 160061"/>
                <a:gd name="connsiteX2" fmla="*/ 148622 w 148622"/>
                <a:gd name="connsiteY2" fmla="*/ 80047 h 160061"/>
                <a:gd name="connsiteX3" fmla="*/ 63766 w 148622"/>
                <a:gd name="connsiteY3" fmla="*/ 160062 h 160061"/>
                <a:gd name="connsiteX4" fmla="*/ 0 w 148622"/>
                <a:gd name="connsiteY4" fmla="*/ 160062 h 160061"/>
                <a:gd name="connsiteX5" fmla="*/ 0 w 148622"/>
                <a:gd name="connsiteY5" fmla="*/ 0 h 160061"/>
                <a:gd name="connsiteX6" fmla="*/ 46556 w 148622"/>
                <a:gd name="connsiteY6" fmla="*/ 34950 h 160061"/>
                <a:gd name="connsiteX7" fmla="*/ 46556 w 148622"/>
                <a:gd name="connsiteY7" fmla="*/ 125145 h 160061"/>
                <a:gd name="connsiteX8" fmla="*/ 61843 w 148622"/>
                <a:gd name="connsiteY8" fmla="*/ 125145 h 160061"/>
                <a:gd name="connsiteX9" fmla="*/ 99181 w 148622"/>
                <a:gd name="connsiteY9" fmla="*/ 80047 h 160061"/>
                <a:gd name="connsiteX10" fmla="*/ 61843 w 148622"/>
                <a:gd name="connsiteY10" fmla="*/ 34950 h 160061"/>
                <a:gd name="connsiteX11" fmla="*/ 46556 w 148622"/>
                <a:gd name="connsiteY11" fmla="*/ 3495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22" h="160061">
                  <a:moveTo>
                    <a:pt x="0" y="33"/>
                  </a:moveTo>
                  <a:lnTo>
                    <a:pt x="63766" y="33"/>
                  </a:lnTo>
                  <a:cubicBezTo>
                    <a:pt x="113705" y="33"/>
                    <a:pt x="148622" y="32762"/>
                    <a:pt x="148622" y="80047"/>
                  </a:cubicBezTo>
                  <a:cubicBezTo>
                    <a:pt x="148622" y="127333"/>
                    <a:pt x="113705" y="160062"/>
                    <a:pt x="63766" y="160062"/>
                  </a:cubicBezTo>
                  <a:lnTo>
                    <a:pt x="0" y="160062"/>
                  </a:lnTo>
                  <a:lnTo>
                    <a:pt x="0" y="0"/>
                  </a:lnTo>
                  <a:close/>
                  <a:moveTo>
                    <a:pt x="46556" y="34950"/>
                  </a:moveTo>
                  <a:lnTo>
                    <a:pt x="46556" y="125145"/>
                  </a:lnTo>
                  <a:lnTo>
                    <a:pt x="61843" y="125145"/>
                  </a:lnTo>
                  <a:cubicBezTo>
                    <a:pt x="86580" y="125145"/>
                    <a:pt x="99181" y="110587"/>
                    <a:pt x="99181" y="80047"/>
                  </a:cubicBezTo>
                  <a:cubicBezTo>
                    <a:pt x="99181" y="49507"/>
                    <a:pt x="86580" y="34950"/>
                    <a:pt x="61843" y="34950"/>
                  </a:cubicBezTo>
                  <a:lnTo>
                    <a:pt x="46556" y="349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AEE3DC-7204-A4F9-AE3C-F547ED3DDA06}"/>
                </a:ext>
              </a:extLst>
            </p:cNvPr>
            <p:cNvSpPr/>
            <p:nvPr/>
          </p:nvSpPr>
          <p:spPr>
            <a:xfrm>
              <a:off x="132385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5507BE-1EEA-6ECB-79E1-84BDF10D866F}"/>
                </a:ext>
              </a:extLst>
            </p:cNvPr>
            <p:cNvSpPr/>
            <p:nvPr/>
          </p:nvSpPr>
          <p:spPr>
            <a:xfrm>
              <a:off x="1466670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65CF61-77E6-A048-1246-E99C40C441B6}"/>
                </a:ext>
              </a:extLst>
            </p:cNvPr>
            <p:cNvSpPr/>
            <p:nvPr/>
          </p:nvSpPr>
          <p:spPr>
            <a:xfrm>
              <a:off x="1632038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82 w 147196"/>
                <a:gd name="connsiteY4" fmla="*/ 38532 h 164902"/>
                <a:gd name="connsiteX5" fmla="*/ 49474 w 147196"/>
                <a:gd name="connsiteY5" fmla="*/ 82435 h 164902"/>
                <a:gd name="connsiteX6" fmla="*/ 79782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81" y="38532"/>
                    <a:pt x="79782" y="38532"/>
                  </a:cubicBezTo>
                  <a:cubicBezTo>
                    <a:pt x="60616" y="38532"/>
                    <a:pt x="49474" y="54780"/>
                    <a:pt x="49474" y="82435"/>
                  </a:cubicBezTo>
                  <a:cubicBezTo>
                    <a:pt x="49474" y="110090"/>
                    <a:pt x="60616" y="126338"/>
                    <a:pt x="79782" y="126338"/>
                  </a:cubicBezTo>
                  <a:cubicBezTo>
                    <a:pt x="92881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62B0F17-3AA8-9795-F19D-3D30980A7261}"/>
                </a:ext>
              </a:extLst>
            </p:cNvPr>
            <p:cNvSpPr/>
            <p:nvPr/>
          </p:nvSpPr>
          <p:spPr>
            <a:xfrm>
              <a:off x="179913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8175BF6-ACE8-DC83-1044-8B5DFBC7330B}"/>
                </a:ext>
              </a:extLst>
            </p:cNvPr>
            <p:cNvSpPr/>
            <p:nvPr/>
          </p:nvSpPr>
          <p:spPr>
            <a:xfrm>
              <a:off x="288005" y="6467947"/>
              <a:ext cx="29578" cy="42145"/>
            </a:xfrm>
            <a:custGeom>
              <a:avLst/>
              <a:gdLst>
                <a:gd name="connsiteX0" fmla="*/ 0 w 29578"/>
                <a:gd name="connsiteY0" fmla="*/ 0 h 42145"/>
                <a:gd name="connsiteX1" fmla="*/ 12269 w 29578"/>
                <a:gd name="connsiteY1" fmla="*/ 0 h 42145"/>
                <a:gd name="connsiteX2" fmla="*/ 12269 w 29578"/>
                <a:gd name="connsiteY2" fmla="*/ 32695 h 42145"/>
                <a:gd name="connsiteX3" fmla="*/ 29579 w 29578"/>
                <a:gd name="connsiteY3" fmla="*/ 32695 h 42145"/>
                <a:gd name="connsiteX4" fmla="*/ 29579 w 29578"/>
                <a:gd name="connsiteY4" fmla="*/ 42146 h 42145"/>
                <a:gd name="connsiteX5" fmla="*/ 0 w 29578"/>
                <a:gd name="connsiteY5" fmla="*/ 42146 h 42145"/>
                <a:gd name="connsiteX6" fmla="*/ 0 w 29578"/>
                <a:gd name="connsiteY6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78" h="42145">
                  <a:moveTo>
                    <a:pt x="0" y="0"/>
                  </a:moveTo>
                  <a:lnTo>
                    <a:pt x="12269" y="0"/>
                  </a:lnTo>
                  <a:lnTo>
                    <a:pt x="12269" y="32695"/>
                  </a:lnTo>
                  <a:lnTo>
                    <a:pt x="29579" y="32695"/>
                  </a:lnTo>
                  <a:lnTo>
                    <a:pt x="2957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8C1C44B-D95A-E9F2-324B-97DED7DBF7A5}"/>
                </a:ext>
              </a:extLst>
            </p:cNvPr>
            <p:cNvSpPr/>
            <p:nvPr/>
          </p:nvSpPr>
          <p:spPr>
            <a:xfrm>
              <a:off x="322955" y="6467947"/>
              <a:ext cx="30208" cy="42145"/>
            </a:xfrm>
            <a:custGeom>
              <a:avLst/>
              <a:gdLst>
                <a:gd name="connsiteX0" fmla="*/ 0 w 30208"/>
                <a:gd name="connsiteY0" fmla="*/ 0 h 42145"/>
                <a:gd name="connsiteX1" fmla="*/ 30209 w 30208"/>
                <a:gd name="connsiteY1" fmla="*/ 0 h 42145"/>
                <a:gd name="connsiteX2" fmla="*/ 30209 w 30208"/>
                <a:gd name="connsiteY2" fmla="*/ 9451 h 42145"/>
                <a:gd name="connsiteX3" fmla="*/ 12269 w 30208"/>
                <a:gd name="connsiteY3" fmla="*/ 9451 h 42145"/>
                <a:gd name="connsiteX4" fmla="*/ 12269 w 30208"/>
                <a:gd name="connsiteY4" fmla="*/ 16082 h 42145"/>
                <a:gd name="connsiteX5" fmla="*/ 28219 w 30208"/>
                <a:gd name="connsiteY5" fmla="*/ 16082 h 42145"/>
                <a:gd name="connsiteX6" fmla="*/ 28219 w 30208"/>
                <a:gd name="connsiteY6" fmla="*/ 25533 h 42145"/>
                <a:gd name="connsiteX7" fmla="*/ 12269 w 30208"/>
                <a:gd name="connsiteY7" fmla="*/ 25533 h 42145"/>
                <a:gd name="connsiteX8" fmla="*/ 12269 w 30208"/>
                <a:gd name="connsiteY8" fmla="*/ 32695 h 42145"/>
                <a:gd name="connsiteX9" fmla="*/ 30209 w 30208"/>
                <a:gd name="connsiteY9" fmla="*/ 32695 h 42145"/>
                <a:gd name="connsiteX10" fmla="*/ 30209 w 30208"/>
                <a:gd name="connsiteY10" fmla="*/ 42146 h 42145"/>
                <a:gd name="connsiteX11" fmla="*/ 0 w 30208"/>
                <a:gd name="connsiteY11" fmla="*/ 42146 h 42145"/>
                <a:gd name="connsiteX12" fmla="*/ 0 w 30208"/>
                <a:gd name="connsiteY12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08" h="42145">
                  <a:moveTo>
                    <a:pt x="0" y="0"/>
                  </a:moveTo>
                  <a:lnTo>
                    <a:pt x="30209" y="0"/>
                  </a:lnTo>
                  <a:lnTo>
                    <a:pt x="30209" y="9451"/>
                  </a:lnTo>
                  <a:lnTo>
                    <a:pt x="12269" y="9451"/>
                  </a:lnTo>
                  <a:lnTo>
                    <a:pt x="12269" y="16082"/>
                  </a:lnTo>
                  <a:lnTo>
                    <a:pt x="28219" y="16082"/>
                  </a:lnTo>
                  <a:lnTo>
                    <a:pt x="28219" y="25533"/>
                  </a:lnTo>
                  <a:lnTo>
                    <a:pt x="12269" y="25533"/>
                  </a:lnTo>
                  <a:lnTo>
                    <a:pt x="12269" y="32695"/>
                  </a:lnTo>
                  <a:lnTo>
                    <a:pt x="30209" y="32695"/>
                  </a:lnTo>
                  <a:lnTo>
                    <a:pt x="3020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A3AAC6C-E953-40D5-D560-40199921FD5D}"/>
                </a:ext>
              </a:extLst>
            </p:cNvPr>
            <p:cNvSpPr/>
            <p:nvPr/>
          </p:nvSpPr>
          <p:spPr>
            <a:xfrm>
              <a:off x="355916" y="6467947"/>
              <a:ext cx="42510" cy="42145"/>
            </a:xfrm>
            <a:custGeom>
              <a:avLst/>
              <a:gdLst>
                <a:gd name="connsiteX0" fmla="*/ 15254 w 42510"/>
                <a:gd name="connsiteY0" fmla="*/ 0 h 42145"/>
                <a:gd name="connsiteX1" fmla="*/ 27257 w 42510"/>
                <a:gd name="connsiteY1" fmla="*/ 0 h 42145"/>
                <a:gd name="connsiteX2" fmla="*/ 42511 w 42510"/>
                <a:gd name="connsiteY2" fmla="*/ 42146 h 42145"/>
                <a:gd name="connsiteX3" fmla="*/ 29678 w 42510"/>
                <a:gd name="connsiteY3" fmla="*/ 42146 h 42145"/>
                <a:gd name="connsiteX4" fmla="*/ 27456 w 42510"/>
                <a:gd name="connsiteY4" fmla="*/ 34917 h 42145"/>
                <a:gd name="connsiteX5" fmla="*/ 14491 w 42510"/>
                <a:gd name="connsiteY5" fmla="*/ 34917 h 42145"/>
                <a:gd name="connsiteX6" fmla="*/ 12335 w 42510"/>
                <a:gd name="connsiteY6" fmla="*/ 42146 h 42145"/>
                <a:gd name="connsiteX7" fmla="*/ 0 w 42510"/>
                <a:gd name="connsiteY7" fmla="*/ 42146 h 42145"/>
                <a:gd name="connsiteX8" fmla="*/ 15254 w 42510"/>
                <a:gd name="connsiteY8" fmla="*/ 0 h 42145"/>
                <a:gd name="connsiteX9" fmla="*/ 16911 w 42510"/>
                <a:gd name="connsiteY9" fmla="*/ 26296 h 42145"/>
                <a:gd name="connsiteX10" fmla="*/ 25069 w 42510"/>
                <a:gd name="connsiteY10" fmla="*/ 26296 h 42145"/>
                <a:gd name="connsiteX11" fmla="*/ 20990 w 42510"/>
                <a:gd name="connsiteY11" fmla="*/ 13131 h 42145"/>
                <a:gd name="connsiteX12" fmla="*/ 16911 w 42510"/>
                <a:gd name="connsiteY12" fmla="*/ 26296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10" h="42145">
                  <a:moveTo>
                    <a:pt x="15254" y="0"/>
                  </a:moveTo>
                  <a:lnTo>
                    <a:pt x="27257" y="0"/>
                  </a:lnTo>
                  <a:lnTo>
                    <a:pt x="42511" y="42146"/>
                  </a:lnTo>
                  <a:lnTo>
                    <a:pt x="29678" y="42146"/>
                  </a:lnTo>
                  <a:lnTo>
                    <a:pt x="27456" y="34917"/>
                  </a:lnTo>
                  <a:lnTo>
                    <a:pt x="14491" y="34917"/>
                  </a:lnTo>
                  <a:lnTo>
                    <a:pt x="12335" y="42146"/>
                  </a:lnTo>
                  <a:lnTo>
                    <a:pt x="0" y="42146"/>
                  </a:lnTo>
                  <a:lnTo>
                    <a:pt x="15254" y="0"/>
                  </a:lnTo>
                  <a:close/>
                  <a:moveTo>
                    <a:pt x="16911" y="26296"/>
                  </a:moveTo>
                  <a:lnTo>
                    <a:pt x="25069" y="26296"/>
                  </a:lnTo>
                  <a:lnTo>
                    <a:pt x="20990" y="13131"/>
                  </a:lnTo>
                  <a:lnTo>
                    <a:pt x="16911" y="26296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303EC6C-1C31-4A78-757D-1C82BEE2F33D}"/>
                </a:ext>
              </a:extLst>
            </p:cNvPr>
            <p:cNvSpPr/>
            <p:nvPr/>
          </p:nvSpPr>
          <p:spPr>
            <a:xfrm>
              <a:off x="401942" y="6467914"/>
              <a:ext cx="39128" cy="42145"/>
            </a:xfrm>
            <a:custGeom>
              <a:avLst/>
              <a:gdLst>
                <a:gd name="connsiteX0" fmla="*/ 0 w 39128"/>
                <a:gd name="connsiteY0" fmla="*/ 33 h 42145"/>
                <a:gd name="connsiteX1" fmla="*/ 16779 w 39128"/>
                <a:gd name="connsiteY1" fmla="*/ 33 h 42145"/>
                <a:gd name="connsiteX2" fmla="*/ 39129 w 39128"/>
                <a:gd name="connsiteY2" fmla="*/ 21090 h 42145"/>
                <a:gd name="connsiteX3" fmla="*/ 16779 w 39128"/>
                <a:gd name="connsiteY3" fmla="*/ 42146 h 42145"/>
                <a:gd name="connsiteX4" fmla="*/ 0 w 39128"/>
                <a:gd name="connsiteY4" fmla="*/ 42146 h 42145"/>
                <a:gd name="connsiteX5" fmla="*/ 0 w 39128"/>
                <a:gd name="connsiteY5" fmla="*/ 0 h 42145"/>
                <a:gd name="connsiteX6" fmla="*/ 12269 w 39128"/>
                <a:gd name="connsiteY6" fmla="*/ 9218 h 42145"/>
                <a:gd name="connsiteX7" fmla="*/ 12269 w 39128"/>
                <a:gd name="connsiteY7" fmla="*/ 32961 h 42145"/>
                <a:gd name="connsiteX8" fmla="*/ 16281 w 39128"/>
                <a:gd name="connsiteY8" fmla="*/ 32961 h 42145"/>
                <a:gd name="connsiteX9" fmla="*/ 26130 w 39128"/>
                <a:gd name="connsiteY9" fmla="*/ 21090 h 42145"/>
                <a:gd name="connsiteX10" fmla="*/ 16281 w 39128"/>
                <a:gd name="connsiteY10" fmla="*/ 9218 h 42145"/>
                <a:gd name="connsiteX11" fmla="*/ 12269 w 39128"/>
                <a:gd name="connsiteY11" fmla="*/ 9218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28" h="42145">
                  <a:moveTo>
                    <a:pt x="0" y="33"/>
                  </a:moveTo>
                  <a:lnTo>
                    <a:pt x="16779" y="33"/>
                  </a:lnTo>
                  <a:cubicBezTo>
                    <a:pt x="29943" y="33"/>
                    <a:pt x="39129" y="8655"/>
                    <a:pt x="39129" y="21090"/>
                  </a:cubicBezTo>
                  <a:cubicBezTo>
                    <a:pt x="39129" y="33524"/>
                    <a:pt x="29943" y="42146"/>
                    <a:pt x="16779" y="42146"/>
                  </a:cubicBezTo>
                  <a:lnTo>
                    <a:pt x="0" y="42146"/>
                  </a:lnTo>
                  <a:lnTo>
                    <a:pt x="0" y="0"/>
                  </a:lnTo>
                  <a:close/>
                  <a:moveTo>
                    <a:pt x="12269" y="9218"/>
                  </a:moveTo>
                  <a:lnTo>
                    <a:pt x="12269" y="32961"/>
                  </a:lnTo>
                  <a:lnTo>
                    <a:pt x="16281" y="32961"/>
                  </a:lnTo>
                  <a:cubicBezTo>
                    <a:pt x="22781" y="32961"/>
                    <a:pt x="26130" y="29114"/>
                    <a:pt x="26130" y="21090"/>
                  </a:cubicBezTo>
                  <a:cubicBezTo>
                    <a:pt x="26130" y="13065"/>
                    <a:pt x="22814" y="9218"/>
                    <a:pt x="16281" y="9218"/>
                  </a:cubicBezTo>
                  <a:lnTo>
                    <a:pt x="12269" y="9218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C7848C-04A8-75CE-7414-68AC0B1786EA}"/>
                </a:ext>
              </a:extLst>
            </p:cNvPr>
            <p:cNvSpPr/>
            <p:nvPr/>
          </p:nvSpPr>
          <p:spPr>
            <a:xfrm>
              <a:off x="283329" y="6525711"/>
              <a:ext cx="62207" cy="42145"/>
            </a:xfrm>
            <a:custGeom>
              <a:avLst/>
              <a:gdLst>
                <a:gd name="connsiteX0" fmla="*/ 33 w 62207"/>
                <a:gd name="connsiteY0" fmla="*/ 0 h 42145"/>
                <a:gd name="connsiteX1" fmla="*/ 12302 w 62207"/>
                <a:gd name="connsiteY1" fmla="*/ 0 h 42145"/>
                <a:gd name="connsiteX2" fmla="*/ 19830 w 62207"/>
                <a:gd name="connsiteY2" fmla="*/ 28086 h 42145"/>
                <a:gd name="connsiteX3" fmla="*/ 26594 w 62207"/>
                <a:gd name="connsiteY3" fmla="*/ 8555 h 42145"/>
                <a:gd name="connsiteX4" fmla="*/ 24173 w 62207"/>
                <a:gd name="connsiteY4" fmla="*/ 0 h 42145"/>
                <a:gd name="connsiteX5" fmla="*/ 36310 w 62207"/>
                <a:gd name="connsiteY5" fmla="*/ 0 h 42145"/>
                <a:gd name="connsiteX6" fmla="*/ 43771 w 62207"/>
                <a:gd name="connsiteY6" fmla="*/ 26760 h 42145"/>
                <a:gd name="connsiteX7" fmla="*/ 50469 w 62207"/>
                <a:gd name="connsiteY7" fmla="*/ 0 h 42145"/>
                <a:gd name="connsiteX8" fmla="*/ 62208 w 62207"/>
                <a:gd name="connsiteY8" fmla="*/ 0 h 42145"/>
                <a:gd name="connsiteX9" fmla="*/ 49806 w 62207"/>
                <a:gd name="connsiteY9" fmla="*/ 42146 h 42145"/>
                <a:gd name="connsiteX10" fmla="*/ 37603 w 62207"/>
                <a:gd name="connsiteY10" fmla="*/ 42146 h 42145"/>
                <a:gd name="connsiteX11" fmla="*/ 31170 w 62207"/>
                <a:gd name="connsiteY11" fmla="*/ 22151 h 42145"/>
                <a:gd name="connsiteX12" fmla="*/ 24605 w 62207"/>
                <a:gd name="connsiteY12" fmla="*/ 42146 h 42145"/>
                <a:gd name="connsiteX13" fmla="*/ 12402 w 62207"/>
                <a:gd name="connsiteY13" fmla="*/ 42146 h 42145"/>
                <a:gd name="connsiteX14" fmla="*/ 0 w 62207"/>
                <a:gd name="connsiteY1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207" h="42145">
                  <a:moveTo>
                    <a:pt x="33" y="0"/>
                  </a:moveTo>
                  <a:lnTo>
                    <a:pt x="12302" y="0"/>
                  </a:lnTo>
                  <a:lnTo>
                    <a:pt x="19830" y="28086"/>
                  </a:lnTo>
                  <a:lnTo>
                    <a:pt x="26594" y="8555"/>
                  </a:lnTo>
                  <a:lnTo>
                    <a:pt x="24173" y="0"/>
                  </a:lnTo>
                  <a:lnTo>
                    <a:pt x="36310" y="0"/>
                  </a:lnTo>
                  <a:lnTo>
                    <a:pt x="43771" y="26760"/>
                  </a:lnTo>
                  <a:lnTo>
                    <a:pt x="50469" y="0"/>
                  </a:lnTo>
                  <a:lnTo>
                    <a:pt x="62208" y="0"/>
                  </a:lnTo>
                  <a:lnTo>
                    <a:pt x="49806" y="42146"/>
                  </a:lnTo>
                  <a:lnTo>
                    <a:pt x="37603" y="42146"/>
                  </a:lnTo>
                  <a:lnTo>
                    <a:pt x="31170" y="22151"/>
                  </a:lnTo>
                  <a:lnTo>
                    <a:pt x="24605" y="42146"/>
                  </a:lnTo>
                  <a:lnTo>
                    <a:pt x="12402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064BC88-3D08-3223-3A9C-1FE090103614}"/>
                </a:ext>
              </a:extLst>
            </p:cNvPr>
            <p:cNvSpPr/>
            <p:nvPr/>
          </p:nvSpPr>
          <p:spPr>
            <a:xfrm>
              <a:off x="349085" y="6525711"/>
              <a:ext cx="12269" cy="42145"/>
            </a:xfrm>
            <a:custGeom>
              <a:avLst/>
              <a:gdLst>
                <a:gd name="connsiteX0" fmla="*/ 0 w 12269"/>
                <a:gd name="connsiteY0" fmla="*/ 0 h 42145"/>
                <a:gd name="connsiteX1" fmla="*/ 12269 w 12269"/>
                <a:gd name="connsiteY1" fmla="*/ 0 h 42145"/>
                <a:gd name="connsiteX2" fmla="*/ 12269 w 12269"/>
                <a:gd name="connsiteY2" fmla="*/ 42146 h 42145"/>
                <a:gd name="connsiteX3" fmla="*/ 0 w 12269"/>
                <a:gd name="connsiteY3" fmla="*/ 42146 h 42145"/>
                <a:gd name="connsiteX4" fmla="*/ 0 w 12269"/>
                <a:gd name="connsiteY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9" h="42145">
                  <a:moveTo>
                    <a:pt x="0" y="0"/>
                  </a:moveTo>
                  <a:lnTo>
                    <a:pt x="12269" y="0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C89EC-448D-EA18-2838-7F790A073976}"/>
                </a:ext>
              </a:extLst>
            </p:cNvPr>
            <p:cNvSpPr/>
            <p:nvPr/>
          </p:nvSpPr>
          <p:spPr>
            <a:xfrm>
              <a:off x="366693" y="6525711"/>
              <a:ext cx="35381" cy="42145"/>
            </a:xfrm>
            <a:custGeom>
              <a:avLst/>
              <a:gdLst>
                <a:gd name="connsiteX0" fmla="*/ 11573 w 35381"/>
                <a:gd name="connsiteY0" fmla="*/ 9450 h 42145"/>
                <a:gd name="connsiteX1" fmla="*/ 0 w 35381"/>
                <a:gd name="connsiteY1" fmla="*/ 9450 h 42145"/>
                <a:gd name="connsiteX2" fmla="*/ 0 w 35381"/>
                <a:gd name="connsiteY2" fmla="*/ 0 h 42145"/>
                <a:gd name="connsiteX3" fmla="*/ 35382 w 35381"/>
                <a:gd name="connsiteY3" fmla="*/ 0 h 42145"/>
                <a:gd name="connsiteX4" fmla="*/ 35382 w 35381"/>
                <a:gd name="connsiteY4" fmla="*/ 9450 h 42145"/>
                <a:gd name="connsiteX5" fmla="*/ 23809 w 35381"/>
                <a:gd name="connsiteY5" fmla="*/ 9450 h 42145"/>
                <a:gd name="connsiteX6" fmla="*/ 23809 w 35381"/>
                <a:gd name="connsiteY6" fmla="*/ 42146 h 42145"/>
                <a:gd name="connsiteX7" fmla="*/ 11540 w 35381"/>
                <a:gd name="connsiteY7" fmla="*/ 42146 h 42145"/>
                <a:gd name="connsiteX8" fmla="*/ 11540 w 35381"/>
                <a:gd name="connsiteY8" fmla="*/ 945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81" h="42145">
                  <a:moveTo>
                    <a:pt x="11573" y="9450"/>
                  </a:moveTo>
                  <a:lnTo>
                    <a:pt x="0" y="9450"/>
                  </a:lnTo>
                  <a:lnTo>
                    <a:pt x="0" y="0"/>
                  </a:lnTo>
                  <a:lnTo>
                    <a:pt x="35382" y="0"/>
                  </a:lnTo>
                  <a:lnTo>
                    <a:pt x="35382" y="9450"/>
                  </a:lnTo>
                  <a:lnTo>
                    <a:pt x="23809" y="9450"/>
                  </a:lnTo>
                  <a:lnTo>
                    <a:pt x="23809" y="42146"/>
                  </a:lnTo>
                  <a:lnTo>
                    <a:pt x="11540" y="42146"/>
                  </a:lnTo>
                  <a:lnTo>
                    <a:pt x="11540" y="94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ED142B-4453-B3B4-7CCB-B9D709A035F8}"/>
                </a:ext>
              </a:extLst>
            </p:cNvPr>
            <p:cNvSpPr/>
            <p:nvPr/>
          </p:nvSpPr>
          <p:spPr>
            <a:xfrm>
              <a:off x="407447" y="6525711"/>
              <a:ext cx="36674" cy="42145"/>
            </a:xfrm>
            <a:custGeom>
              <a:avLst/>
              <a:gdLst>
                <a:gd name="connsiteX0" fmla="*/ 24406 w 36674"/>
                <a:gd name="connsiteY0" fmla="*/ 25533 h 42145"/>
                <a:gd name="connsiteX1" fmla="*/ 12269 w 36674"/>
                <a:gd name="connsiteY1" fmla="*/ 25533 h 42145"/>
                <a:gd name="connsiteX2" fmla="*/ 12269 w 36674"/>
                <a:gd name="connsiteY2" fmla="*/ 42146 h 42145"/>
                <a:gd name="connsiteX3" fmla="*/ 0 w 36674"/>
                <a:gd name="connsiteY3" fmla="*/ 42146 h 42145"/>
                <a:gd name="connsiteX4" fmla="*/ 0 w 36674"/>
                <a:gd name="connsiteY4" fmla="*/ 0 h 42145"/>
                <a:gd name="connsiteX5" fmla="*/ 12269 w 36674"/>
                <a:gd name="connsiteY5" fmla="*/ 0 h 42145"/>
                <a:gd name="connsiteX6" fmla="*/ 12269 w 36674"/>
                <a:gd name="connsiteY6" fmla="*/ 16082 h 42145"/>
                <a:gd name="connsiteX7" fmla="*/ 24406 w 36674"/>
                <a:gd name="connsiteY7" fmla="*/ 16082 h 42145"/>
                <a:gd name="connsiteX8" fmla="*/ 24406 w 36674"/>
                <a:gd name="connsiteY8" fmla="*/ 0 h 42145"/>
                <a:gd name="connsiteX9" fmla="*/ 36675 w 36674"/>
                <a:gd name="connsiteY9" fmla="*/ 0 h 42145"/>
                <a:gd name="connsiteX10" fmla="*/ 36675 w 36674"/>
                <a:gd name="connsiteY10" fmla="*/ 42146 h 42145"/>
                <a:gd name="connsiteX11" fmla="*/ 24406 w 36674"/>
                <a:gd name="connsiteY11" fmla="*/ 42146 h 42145"/>
                <a:gd name="connsiteX12" fmla="*/ 24406 w 36674"/>
                <a:gd name="connsiteY12" fmla="*/ 25533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674" h="42145">
                  <a:moveTo>
                    <a:pt x="24406" y="25533"/>
                  </a:moveTo>
                  <a:lnTo>
                    <a:pt x="12269" y="25533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lnTo>
                    <a:pt x="12269" y="0"/>
                  </a:lnTo>
                  <a:lnTo>
                    <a:pt x="12269" y="16082"/>
                  </a:lnTo>
                  <a:lnTo>
                    <a:pt x="24406" y="16082"/>
                  </a:lnTo>
                  <a:lnTo>
                    <a:pt x="24406" y="0"/>
                  </a:lnTo>
                  <a:lnTo>
                    <a:pt x="36675" y="0"/>
                  </a:lnTo>
                  <a:lnTo>
                    <a:pt x="36675" y="42146"/>
                  </a:lnTo>
                  <a:lnTo>
                    <a:pt x="24406" y="42146"/>
                  </a:lnTo>
                  <a:lnTo>
                    <a:pt x="24406" y="25533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9" name="Picture 78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C1AC77BA-794B-8E32-2979-33782C57F18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0" y="5999891"/>
            <a:ext cx="1524116" cy="858109"/>
          </a:xfrm>
          <a:prstGeom prst="rect">
            <a:avLst/>
          </a:prstGeom>
        </p:spPr>
      </p:pic>
      <p:pic>
        <p:nvPicPr>
          <p:cNvPr id="80" name="Secure" descr="A green and black logo&#10;&#10;Description automatically generated">
            <a:extLst>
              <a:ext uri="{FF2B5EF4-FFF2-40B4-BE49-F238E27FC236}">
                <a16:creationId xmlns:a16="http://schemas.microsoft.com/office/drawing/2014/main" id="{6356FBF3-93CF-F2AA-6ECD-217DADB7189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486" y="6337476"/>
            <a:ext cx="1162179" cy="389206"/>
          </a:xfrm>
          <a:prstGeom prst="rect">
            <a:avLst/>
          </a:prstGeom>
        </p:spPr>
      </p:pic>
      <p:pic>
        <p:nvPicPr>
          <p:cNvPr id="8" name="Picture 7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20FA0169-0158-0F6B-EAEF-2EA603BA1C8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2247" y="5999890"/>
            <a:ext cx="1524116" cy="858109"/>
          </a:xfrm>
          <a:prstGeom prst="rect">
            <a:avLst/>
          </a:prstGeom>
        </p:spPr>
      </p:pic>
      <p:sp>
        <p:nvSpPr>
          <p:cNvPr id="132" name="Footer">
            <a:extLst>
              <a:ext uri="{FF2B5EF4-FFF2-40B4-BE49-F238E27FC236}">
                <a16:creationId xmlns:a16="http://schemas.microsoft.com/office/drawing/2014/main" id="{CD5C0B39-C897-4208-F5E1-5E0D93F49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6057" y="5998297"/>
            <a:ext cx="10515600" cy="24468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vert="horz" wrap="square" lIns="0" tIns="45720" rIns="0" bIns="45720" rtlCol="0" anchor="ctr">
            <a:spAutoFit/>
          </a:bodyPr>
          <a:lstStyle>
            <a:lvl1pPr algn="l">
              <a:lnSpc>
                <a:spcPct val="90000"/>
              </a:lnSpc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Footnotes and Sources ⭐⭐⭐ DELETE IF NOT NEEDED ⭐⭐⭐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F2781-304C-0ACD-0F48-23E7A5AE931D}"/>
              </a:ext>
            </a:extLst>
          </p:cNvPr>
          <p:cNvGrpSpPr>
            <a:grpSpLocks noChangeAspect="1"/>
          </p:cNvGrpSpPr>
          <p:nvPr/>
        </p:nvGrpSpPr>
        <p:grpSpPr>
          <a:xfrm>
            <a:off x="8222447" y="6454348"/>
            <a:ext cx="2523744" cy="155462"/>
            <a:chOff x="332341" y="4736287"/>
            <a:chExt cx="5322837" cy="327884"/>
          </a:xfrm>
        </p:grpSpPr>
        <p:sp>
          <p:nvSpPr>
            <p:cNvPr id="134" name="[T2O] TextBox 11">
              <a:extLst>
                <a:ext uri="{FF2B5EF4-FFF2-40B4-BE49-F238E27FC236}">
                  <a16:creationId xmlns:a16="http://schemas.microsoft.com/office/drawing/2014/main" id="{24C9A7D3-EA15-FAFA-B53F-D3E4DEC130A9}"/>
                </a:ext>
              </a:extLst>
            </p:cNvPr>
            <p:cNvSpPr/>
            <p:nvPr/>
          </p:nvSpPr>
          <p:spPr>
            <a:xfrm>
              <a:off x="332341" y="4763240"/>
              <a:ext cx="5322837" cy="300931"/>
            </a:xfrm>
            <a:custGeom>
              <a:avLst/>
              <a:gdLst/>
              <a:ahLst/>
              <a:cxnLst/>
              <a:rect l="l" t="t" r="r" b="b"/>
              <a:pathLst>
                <a:path w="5322837" h="300931">
                  <a:moveTo>
                    <a:pt x="1282750" y="227112"/>
                  </a:moveTo>
                  <a:cubicBezTo>
                    <a:pt x="1272728" y="227112"/>
                    <a:pt x="1264766" y="229468"/>
                    <a:pt x="1258863" y="234181"/>
                  </a:cubicBezTo>
                  <a:cubicBezTo>
                    <a:pt x="1252959" y="238894"/>
                    <a:pt x="1250007" y="245269"/>
                    <a:pt x="1250007" y="253306"/>
                  </a:cubicBezTo>
                  <a:cubicBezTo>
                    <a:pt x="1250007" y="260846"/>
                    <a:pt x="1253406" y="266651"/>
                    <a:pt x="1260202" y="270719"/>
                  </a:cubicBezTo>
                  <a:cubicBezTo>
                    <a:pt x="1266998" y="274787"/>
                    <a:pt x="1276548" y="276821"/>
                    <a:pt x="1288851" y="276821"/>
                  </a:cubicBezTo>
                  <a:cubicBezTo>
                    <a:pt x="1307901" y="276821"/>
                    <a:pt x="1322090" y="274092"/>
                    <a:pt x="1331416" y="268635"/>
                  </a:cubicBezTo>
                  <a:cubicBezTo>
                    <a:pt x="1340743" y="263178"/>
                    <a:pt x="1345406" y="255935"/>
                    <a:pt x="1345406" y="246906"/>
                  </a:cubicBezTo>
                  <a:cubicBezTo>
                    <a:pt x="1345406" y="239762"/>
                    <a:pt x="1342851" y="234677"/>
                    <a:pt x="1337742" y="231651"/>
                  </a:cubicBezTo>
                  <a:cubicBezTo>
                    <a:pt x="1332632" y="228625"/>
                    <a:pt x="1323131" y="227112"/>
                    <a:pt x="1309241" y="227112"/>
                  </a:cubicBezTo>
                  <a:close/>
                  <a:moveTo>
                    <a:pt x="733276" y="186631"/>
                  </a:moveTo>
                  <a:cubicBezTo>
                    <a:pt x="740519" y="186631"/>
                    <a:pt x="746026" y="188640"/>
                    <a:pt x="749796" y="192658"/>
                  </a:cubicBezTo>
                  <a:cubicBezTo>
                    <a:pt x="753566" y="196677"/>
                    <a:pt x="755451" y="202158"/>
                    <a:pt x="755451" y="209104"/>
                  </a:cubicBezTo>
                  <a:cubicBezTo>
                    <a:pt x="755451" y="216148"/>
                    <a:pt x="753541" y="221729"/>
                    <a:pt x="749722" y="225847"/>
                  </a:cubicBezTo>
                  <a:cubicBezTo>
                    <a:pt x="745901" y="229964"/>
                    <a:pt x="740420" y="232023"/>
                    <a:pt x="733276" y="232023"/>
                  </a:cubicBezTo>
                  <a:cubicBezTo>
                    <a:pt x="726132" y="232023"/>
                    <a:pt x="720675" y="229989"/>
                    <a:pt x="716905" y="225921"/>
                  </a:cubicBezTo>
                  <a:cubicBezTo>
                    <a:pt x="713134" y="221853"/>
                    <a:pt x="711249" y="216247"/>
                    <a:pt x="711249" y="209104"/>
                  </a:cubicBezTo>
                  <a:cubicBezTo>
                    <a:pt x="711249" y="201861"/>
                    <a:pt x="713134" y="196304"/>
                    <a:pt x="716905" y="192435"/>
                  </a:cubicBezTo>
                  <a:cubicBezTo>
                    <a:pt x="720675" y="188565"/>
                    <a:pt x="726132" y="186631"/>
                    <a:pt x="733276" y="186631"/>
                  </a:cubicBezTo>
                  <a:close/>
                  <a:moveTo>
                    <a:pt x="3242220" y="98227"/>
                  </a:moveTo>
                  <a:lnTo>
                    <a:pt x="3233737" y="140494"/>
                  </a:lnTo>
                  <a:lnTo>
                    <a:pt x="3270944" y="140494"/>
                  </a:lnTo>
                  <a:lnTo>
                    <a:pt x="3279427" y="98227"/>
                  </a:lnTo>
                  <a:close/>
                  <a:moveTo>
                    <a:pt x="908298" y="88702"/>
                  </a:moveTo>
                  <a:cubicBezTo>
                    <a:pt x="893614" y="88702"/>
                    <a:pt x="882972" y="93563"/>
                    <a:pt x="876374" y="103287"/>
                  </a:cubicBezTo>
                  <a:cubicBezTo>
                    <a:pt x="869776" y="113010"/>
                    <a:pt x="866477" y="126951"/>
                    <a:pt x="866477" y="145108"/>
                  </a:cubicBezTo>
                  <a:cubicBezTo>
                    <a:pt x="866477" y="183108"/>
                    <a:pt x="880517" y="202109"/>
                    <a:pt x="908595" y="202109"/>
                  </a:cubicBezTo>
                  <a:cubicBezTo>
                    <a:pt x="936377" y="202109"/>
                    <a:pt x="950267" y="183108"/>
                    <a:pt x="950267" y="145108"/>
                  </a:cubicBezTo>
                  <a:cubicBezTo>
                    <a:pt x="950267" y="107504"/>
                    <a:pt x="936277" y="88702"/>
                    <a:pt x="908298" y="88702"/>
                  </a:cubicBezTo>
                  <a:close/>
                  <a:moveTo>
                    <a:pt x="4677668" y="86618"/>
                  </a:moveTo>
                  <a:cubicBezTo>
                    <a:pt x="4666555" y="86618"/>
                    <a:pt x="4657650" y="90140"/>
                    <a:pt x="4650953" y="97185"/>
                  </a:cubicBezTo>
                  <a:cubicBezTo>
                    <a:pt x="4644256" y="104230"/>
                    <a:pt x="4640262" y="114499"/>
                    <a:pt x="4638972" y="127992"/>
                  </a:cubicBezTo>
                  <a:lnTo>
                    <a:pt x="4713684" y="127992"/>
                  </a:lnTo>
                  <a:cubicBezTo>
                    <a:pt x="4713486" y="114399"/>
                    <a:pt x="4710211" y="104105"/>
                    <a:pt x="4703862" y="97111"/>
                  </a:cubicBezTo>
                  <a:cubicBezTo>
                    <a:pt x="4697511" y="90116"/>
                    <a:pt x="4688780" y="86618"/>
                    <a:pt x="4677668" y="86618"/>
                  </a:cubicBezTo>
                  <a:close/>
                  <a:moveTo>
                    <a:pt x="2067818" y="86618"/>
                  </a:moveTo>
                  <a:cubicBezTo>
                    <a:pt x="2056705" y="86618"/>
                    <a:pt x="2047800" y="90140"/>
                    <a:pt x="2041103" y="97185"/>
                  </a:cubicBezTo>
                  <a:cubicBezTo>
                    <a:pt x="2034406" y="104230"/>
                    <a:pt x="2030413" y="114499"/>
                    <a:pt x="2029122" y="127992"/>
                  </a:cubicBezTo>
                  <a:lnTo>
                    <a:pt x="2103834" y="127992"/>
                  </a:lnTo>
                  <a:cubicBezTo>
                    <a:pt x="2103636" y="114399"/>
                    <a:pt x="2100361" y="104105"/>
                    <a:pt x="2094011" y="97111"/>
                  </a:cubicBezTo>
                  <a:cubicBezTo>
                    <a:pt x="2087661" y="90116"/>
                    <a:pt x="2078930" y="86618"/>
                    <a:pt x="2067818" y="86618"/>
                  </a:cubicBezTo>
                  <a:close/>
                  <a:moveTo>
                    <a:pt x="1295846" y="82600"/>
                  </a:moveTo>
                  <a:cubicBezTo>
                    <a:pt x="1285726" y="82600"/>
                    <a:pt x="1278061" y="85477"/>
                    <a:pt x="1272853" y="91232"/>
                  </a:cubicBezTo>
                  <a:cubicBezTo>
                    <a:pt x="1267643" y="96987"/>
                    <a:pt x="1265039" y="105371"/>
                    <a:pt x="1265039" y="116384"/>
                  </a:cubicBezTo>
                  <a:cubicBezTo>
                    <a:pt x="1265039" y="126703"/>
                    <a:pt x="1267693" y="134640"/>
                    <a:pt x="1273001" y="140196"/>
                  </a:cubicBezTo>
                  <a:cubicBezTo>
                    <a:pt x="1278309" y="145753"/>
                    <a:pt x="1285924" y="148531"/>
                    <a:pt x="1295846" y="148531"/>
                  </a:cubicBezTo>
                  <a:cubicBezTo>
                    <a:pt x="1316087" y="148531"/>
                    <a:pt x="1326207" y="137716"/>
                    <a:pt x="1326207" y="116086"/>
                  </a:cubicBezTo>
                  <a:cubicBezTo>
                    <a:pt x="1326207" y="105371"/>
                    <a:pt x="1323702" y="97111"/>
                    <a:pt x="1318691" y="91306"/>
                  </a:cubicBezTo>
                  <a:cubicBezTo>
                    <a:pt x="1313681" y="85502"/>
                    <a:pt x="1306066" y="82600"/>
                    <a:pt x="1295846" y="82600"/>
                  </a:cubicBezTo>
                  <a:close/>
                  <a:moveTo>
                    <a:pt x="4387155" y="63103"/>
                  </a:moveTo>
                  <a:lnTo>
                    <a:pt x="4424065" y="63103"/>
                  </a:lnTo>
                  <a:lnTo>
                    <a:pt x="4457551" y="158800"/>
                  </a:lnTo>
                  <a:cubicBezTo>
                    <a:pt x="4463306" y="174873"/>
                    <a:pt x="4466778" y="187871"/>
                    <a:pt x="4467969" y="197793"/>
                  </a:cubicBezTo>
                  <a:lnTo>
                    <a:pt x="4469160" y="197793"/>
                  </a:lnTo>
                  <a:cubicBezTo>
                    <a:pt x="4470053" y="190649"/>
                    <a:pt x="4473525" y="177651"/>
                    <a:pt x="4479578" y="158800"/>
                  </a:cubicBezTo>
                  <a:lnTo>
                    <a:pt x="4513064" y="63103"/>
                  </a:lnTo>
                  <a:lnTo>
                    <a:pt x="4550271" y="63103"/>
                  </a:lnTo>
                  <a:lnTo>
                    <a:pt x="4487465" y="227707"/>
                  </a:lnTo>
                  <a:lnTo>
                    <a:pt x="4449663" y="227707"/>
                  </a:lnTo>
                  <a:close/>
                  <a:moveTo>
                    <a:pt x="1777305" y="63103"/>
                  </a:moveTo>
                  <a:lnTo>
                    <a:pt x="1814215" y="63103"/>
                  </a:lnTo>
                  <a:lnTo>
                    <a:pt x="1847701" y="158800"/>
                  </a:lnTo>
                  <a:cubicBezTo>
                    <a:pt x="1853456" y="174873"/>
                    <a:pt x="1856928" y="187871"/>
                    <a:pt x="1858119" y="197793"/>
                  </a:cubicBezTo>
                  <a:lnTo>
                    <a:pt x="1859310" y="197793"/>
                  </a:lnTo>
                  <a:cubicBezTo>
                    <a:pt x="1860203" y="190649"/>
                    <a:pt x="1863675" y="177651"/>
                    <a:pt x="1869728" y="158800"/>
                  </a:cubicBezTo>
                  <a:lnTo>
                    <a:pt x="1903214" y="63103"/>
                  </a:lnTo>
                  <a:lnTo>
                    <a:pt x="1940421" y="63103"/>
                  </a:lnTo>
                  <a:lnTo>
                    <a:pt x="1877615" y="227707"/>
                  </a:lnTo>
                  <a:lnTo>
                    <a:pt x="1839813" y="227707"/>
                  </a:lnTo>
                  <a:close/>
                  <a:moveTo>
                    <a:pt x="2083" y="63103"/>
                  </a:moveTo>
                  <a:lnTo>
                    <a:pt x="37058" y="63103"/>
                  </a:lnTo>
                  <a:lnTo>
                    <a:pt x="37058" y="227707"/>
                  </a:lnTo>
                  <a:lnTo>
                    <a:pt x="2083" y="227707"/>
                  </a:lnTo>
                  <a:close/>
                  <a:moveTo>
                    <a:pt x="5265241" y="60127"/>
                  </a:moveTo>
                  <a:cubicBezTo>
                    <a:pt x="5284589" y="60127"/>
                    <a:pt x="5302894" y="64046"/>
                    <a:pt x="5320159" y="71884"/>
                  </a:cubicBezTo>
                  <a:lnTo>
                    <a:pt x="5308848" y="98227"/>
                  </a:lnTo>
                  <a:cubicBezTo>
                    <a:pt x="5291088" y="90885"/>
                    <a:pt x="5276155" y="87213"/>
                    <a:pt x="5264050" y="87213"/>
                  </a:cubicBezTo>
                  <a:cubicBezTo>
                    <a:pt x="5245596" y="87213"/>
                    <a:pt x="5236368" y="92472"/>
                    <a:pt x="5236368" y="102989"/>
                  </a:cubicBezTo>
                  <a:cubicBezTo>
                    <a:pt x="5236368" y="108149"/>
                    <a:pt x="5238775" y="112514"/>
                    <a:pt x="5243586" y="116086"/>
                  </a:cubicBezTo>
                  <a:cubicBezTo>
                    <a:pt x="5248399" y="119658"/>
                    <a:pt x="5258891" y="124569"/>
                    <a:pt x="5275064" y="130820"/>
                  </a:cubicBezTo>
                  <a:cubicBezTo>
                    <a:pt x="5288657" y="136079"/>
                    <a:pt x="5298529" y="140891"/>
                    <a:pt x="5304680" y="145256"/>
                  </a:cubicBezTo>
                  <a:cubicBezTo>
                    <a:pt x="5310832" y="149622"/>
                    <a:pt x="5315396" y="154657"/>
                    <a:pt x="5318373" y="160363"/>
                  </a:cubicBezTo>
                  <a:cubicBezTo>
                    <a:pt x="5321349" y="166068"/>
                    <a:pt x="5322837" y="172889"/>
                    <a:pt x="5322837" y="180826"/>
                  </a:cubicBezTo>
                  <a:cubicBezTo>
                    <a:pt x="5322837" y="196900"/>
                    <a:pt x="5316984" y="209228"/>
                    <a:pt x="5305276" y="217810"/>
                  </a:cubicBezTo>
                  <a:cubicBezTo>
                    <a:pt x="5293568" y="226393"/>
                    <a:pt x="5276800" y="230684"/>
                    <a:pt x="5254972" y="230684"/>
                  </a:cubicBezTo>
                  <a:cubicBezTo>
                    <a:pt x="5233045" y="230684"/>
                    <a:pt x="5215434" y="227360"/>
                    <a:pt x="5202138" y="220712"/>
                  </a:cubicBezTo>
                  <a:lnTo>
                    <a:pt x="5202138" y="190500"/>
                  </a:lnTo>
                  <a:cubicBezTo>
                    <a:pt x="5221485" y="199430"/>
                    <a:pt x="5239494" y="203895"/>
                    <a:pt x="5256162" y="203895"/>
                  </a:cubicBezTo>
                  <a:cubicBezTo>
                    <a:pt x="5277693" y="203895"/>
                    <a:pt x="5288458" y="197396"/>
                    <a:pt x="5288458" y="184398"/>
                  </a:cubicBezTo>
                  <a:cubicBezTo>
                    <a:pt x="5288458" y="180231"/>
                    <a:pt x="5287268" y="176758"/>
                    <a:pt x="5284886" y="173980"/>
                  </a:cubicBezTo>
                  <a:cubicBezTo>
                    <a:pt x="5282505" y="171202"/>
                    <a:pt x="5278586" y="168325"/>
                    <a:pt x="5273129" y="165348"/>
                  </a:cubicBezTo>
                  <a:cubicBezTo>
                    <a:pt x="5267672" y="162372"/>
                    <a:pt x="5260082" y="158998"/>
                    <a:pt x="5250358" y="155228"/>
                  </a:cubicBezTo>
                  <a:cubicBezTo>
                    <a:pt x="5231408" y="147886"/>
                    <a:pt x="5218583" y="140544"/>
                    <a:pt x="5211886" y="133201"/>
                  </a:cubicBezTo>
                  <a:cubicBezTo>
                    <a:pt x="5205189" y="125859"/>
                    <a:pt x="5201840" y="116334"/>
                    <a:pt x="5201840" y="104626"/>
                  </a:cubicBezTo>
                  <a:cubicBezTo>
                    <a:pt x="5201840" y="90537"/>
                    <a:pt x="5207521" y="79598"/>
                    <a:pt x="5218881" y="71810"/>
                  </a:cubicBezTo>
                  <a:cubicBezTo>
                    <a:pt x="5230242" y="64021"/>
                    <a:pt x="5245695" y="60127"/>
                    <a:pt x="5265241" y="60127"/>
                  </a:cubicBezTo>
                  <a:close/>
                  <a:moveTo>
                    <a:pt x="4907309" y="60127"/>
                  </a:moveTo>
                  <a:cubicBezTo>
                    <a:pt x="4946799" y="60127"/>
                    <a:pt x="4966543" y="80219"/>
                    <a:pt x="4966543" y="120402"/>
                  </a:cubicBezTo>
                  <a:lnTo>
                    <a:pt x="4966543" y="227707"/>
                  </a:lnTo>
                  <a:lnTo>
                    <a:pt x="4931419" y="227707"/>
                  </a:lnTo>
                  <a:lnTo>
                    <a:pt x="4931419" y="126504"/>
                  </a:lnTo>
                  <a:cubicBezTo>
                    <a:pt x="4931419" y="113804"/>
                    <a:pt x="4928865" y="104329"/>
                    <a:pt x="4923755" y="98078"/>
                  </a:cubicBezTo>
                  <a:cubicBezTo>
                    <a:pt x="4918645" y="91827"/>
                    <a:pt x="4910534" y="88702"/>
                    <a:pt x="4899421" y="88702"/>
                  </a:cubicBezTo>
                  <a:cubicBezTo>
                    <a:pt x="4884638" y="88702"/>
                    <a:pt x="4873823" y="93067"/>
                    <a:pt x="4866977" y="101799"/>
                  </a:cubicBezTo>
                  <a:cubicBezTo>
                    <a:pt x="4860131" y="110530"/>
                    <a:pt x="4856708" y="125165"/>
                    <a:pt x="4856708" y="145703"/>
                  </a:cubicBezTo>
                  <a:lnTo>
                    <a:pt x="4856708" y="227707"/>
                  </a:lnTo>
                  <a:lnTo>
                    <a:pt x="4821733" y="227707"/>
                  </a:lnTo>
                  <a:lnTo>
                    <a:pt x="4821733" y="63103"/>
                  </a:lnTo>
                  <a:lnTo>
                    <a:pt x="4849118" y="63103"/>
                  </a:lnTo>
                  <a:lnTo>
                    <a:pt x="4854029" y="84683"/>
                  </a:lnTo>
                  <a:lnTo>
                    <a:pt x="4855815" y="84683"/>
                  </a:lnTo>
                  <a:cubicBezTo>
                    <a:pt x="4860776" y="76845"/>
                    <a:pt x="4867820" y="70793"/>
                    <a:pt x="4876948" y="66526"/>
                  </a:cubicBezTo>
                  <a:cubicBezTo>
                    <a:pt x="4886077" y="62260"/>
                    <a:pt x="4896197" y="60127"/>
                    <a:pt x="4907309" y="60127"/>
                  </a:cubicBezTo>
                  <a:close/>
                  <a:moveTo>
                    <a:pt x="4677668" y="60127"/>
                  </a:moveTo>
                  <a:cubicBezTo>
                    <a:pt x="4699397" y="60127"/>
                    <a:pt x="4716561" y="66725"/>
                    <a:pt x="4729162" y="79921"/>
                  </a:cubicBezTo>
                  <a:cubicBezTo>
                    <a:pt x="4741763" y="93117"/>
                    <a:pt x="4748064" y="111274"/>
                    <a:pt x="4748064" y="134392"/>
                  </a:cubicBezTo>
                  <a:lnTo>
                    <a:pt x="4748064" y="153293"/>
                  </a:lnTo>
                  <a:lnTo>
                    <a:pt x="4638377" y="153293"/>
                  </a:lnTo>
                  <a:cubicBezTo>
                    <a:pt x="4638873" y="169267"/>
                    <a:pt x="4643189" y="181546"/>
                    <a:pt x="4651325" y="190128"/>
                  </a:cubicBezTo>
                  <a:cubicBezTo>
                    <a:pt x="4659461" y="198711"/>
                    <a:pt x="4670921" y="203002"/>
                    <a:pt x="4685705" y="203002"/>
                  </a:cubicBezTo>
                  <a:cubicBezTo>
                    <a:pt x="4695428" y="203002"/>
                    <a:pt x="4704482" y="202084"/>
                    <a:pt x="4712866" y="200248"/>
                  </a:cubicBezTo>
                  <a:cubicBezTo>
                    <a:pt x="4721249" y="198413"/>
                    <a:pt x="4730254" y="195362"/>
                    <a:pt x="4739878" y="191096"/>
                  </a:cubicBezTo>
                  <a:lnTo>
                    <a:pt x="4739878" y="219522"/>
                  </a:lnTo>
                  <a:cubicBezTo>
                    <a:pt x="4731345" y="223590"/>
                    <a:pt x="4722713" y="226467"/>
                    <a:pt x="4713982" y="228154"/>
                  </a:cubicBezTo>
                  <a:cubicBezTo>
                    <a:pt x="4705250" y="229840"/>
                    <a:pt x="4695279" y="230684"/>
                    <a:pt x="4684067" y="230684"/>
                  </a:cubicBezTo>
                  <a:cubicBezTo>
                    <a:pt x="4658469" y="230684"/>
                    <a:pt x="4638452" y="223218"/>
                    <a:pt x="4624015" y="208285"/>
                  </a:cubicBezTo>
                  <a:cubicBezTo>
                    <a:pt x="4609579" y="193353"/>
                    <a:pt x="4602361" y="172790"/>
                    <a:pt x="4602361" y="146596"/>
                  </a:cubicBezTo>
                  <a:cubicBezTo>
                    <a:pt x="4602361" y="119708"/>
                    <a:pt x="4609058" y="98574"/>
                    <a:pt x="4622453" y="83195"/>
                  </a:cubicBezTo>
                  <a:cubicBezTo>
                    <a:pt x="4635847" y="67816"/>
                    <a:pt x="4654252" y="60127"/>
                    <a:pt x="4677668" y="60127"/>
                  </a:cubicBezTo>
                  <a:close/>
                  <a:moveTo>
                    <a:pt x="2645866" y="60127"/>
                  </a:moveTo>
                  <a:cubicBezTo>
                    <a:pt x="2665214" y="60127"/>
                    <a:pt x="2683520" y="64046"/>
                    <a:pt x="2700784" y="71884"/>
                  </a:cubicBezTo>
                  <a:lnTo>
                    <a:pt x="2689473" y="98227"/>
                  </a:lnTo>
                  <a:cubicBezTo>
                    <a:pt x="2671713" y="90885"/>
                    <a:pt x="2656780" y="87213"/>
                    <a:pt x="2644675" y="87213"/>
                  </a:cubicBezTo>
                  <a:cubicBezTo>
                    <a:pt x="2626221" y="87213"/>
                    <a:pt x="2616993" y="92472"/>
                    <a:pt x="2616993" y="102989"/>
                  </a:cubicBezTo>
                  <a:cubicBezTo>
                    <a:pt x="2616993" y="108149"/>
                    <a:pt x="2619399" y="112514"/>
                    <a:pt x="2624212" y="116086"/>
                  </a:cubicBezTo>
                  <a:cubicBezTo>
                    <a:pt x="2629024" y="119658"/>
                    <a:pt x="2639516" y="124569"/>
                    <a:pt x="2655689" y="130820"/>
                  </a:cubicBezTo>
                  <a:cubicBezTo>
                    <a:pt x="2669282" y="136079"/>
                    <a:pt x="2679154" y="140891"/>
                    <a:pt x="2685306" y="145256"/>
                  </a:cubicBezTo>
                  <a:cubicBezTo>
                    <a:pt x="2691457" y="149622"/>
                    <a:pt x="2696021" y="154657"/>
                    <a:pt x="2698998" y="160363"/>
                  </a:cubicBezTo>
                  <a:cubicBezTo>
                    <a:pt x="2701974" y="166068"/>
                    <a:pt x="2703463" y="172889"/>
                    <a:pt x="2703463" y="180826"/>
                  </a:cubicBezTo>
                  <a:cubicBezTo>
                    <a:pt x="2703463" y="196900"/>
                    <a:pt x="2697609" y="209228"/>
                    <a:pt x="2685901" y="217810"/>
                  </a:cubicBezTo>
                  <a:cubicBezTo>
                    <a:pt x="2674193" y="226393"/>
                    <a:pt x="2657425" y="230684"/>
                    <a:pt x="2635597" y="230684"/>
                  </a:cubicBezTo>
                  <a:cubicBezTo>
                    <a:pt x="2613670" y="230684"/>
                    <a:pt x="2596058" y="227360"/>
                    <a:pt x="2582763" y="220712"/>
                  </a:cubicBezTo>
                  <a:lnTo>
                    <a:pt x="2582763" y="190500"/>
                  </a:lnTo>
                  <a:cubicBezTo>
                    <a:pt x="2602111" y="199430"/>
                    <a:pt x="2620119" y="203895"/>
                    <a:pt x="2636788" y="203895"/>
                  </a:cubicBezTo>
                  <a:cubicBezTo>
                    <a:pt x="2658318" y="203895"/>
                    <a:pt x="2669083" y="197396"/>
                    <a:pt x="2669083" y="184398"/>
                  </a:cubicBezTo>
                  <a:cubicBezTo>
                    <a:pt x="2669083" y="180231"/>
                    <a:pt x="2667893" y="176758"/>
                    <a:pt x="2665511" y="173980"/>
                  </a:cubicBezTo>
                  <a:cubicBezTo>
                    <a:pt x="2663130" y="171202"/>
                    <a:pt x="2659211" y="168325"/>
                    <a:pt x="2653754" y="165348"/>
                  </a:cubicBezTo>
                  <a:cubicBezTo>
                    <a:pt x="2648297" y="162372"/>
                    <a:pt x="2640707" y="158998"/>
                    <a:pt x="2630983" y="155228"/>
                  </a:cubicBezTo>
                  <a:cubicBezTo>
                    <a:pt x="2612032" y="147886"/>
                    <a:pt x="2599209" y="140544"/>
                    <a:pt x="2592511" y="133201"/>
                  </a:cubicBezTo>
                  <a:cubicBezTo>
                    <a:pt x="2585814" y="125859"/>
                    <a:pt x="2582465" y="116334"/>
                    <a:pt x="2582465" y="104626"/>
                  </a:cubicBezTo>
                  <a:cubicBezTo>
                    <a:pt x="2582465" y="90537"/>
                    <a:pt x="2588146" y="79598"/>
                    <a:pt x="2599506" y="71810"/>
                  </a:cubicBezTo>
                  <a:cubicBezTo>
                    <a:pt x="2610867" y="64021"/>
                    <a:pt x="2626320" y="60127"/>
                    <a:pt x="2645866" y="60127"/>
                  </a:cubicBezTo>
                  <a:close/>
                  <a:moveTo>
                    <a:pt x="2297459" y="60127"/>
                  </a:moveTo>
                  <a:cubicBezTo>
                    <a:pt x="2336948" y="60127"/>
                    <a:pt x="2356693" y="80219"/>
                    <a:pt x="2356693" y="120402"/>
                  </a:cubicBezTo>
                  <a:lnTo>
                    <a:pt x="2356693" y="227707"/>
                  </a:lnTo>
                  <a:lnTo>
                    <a:pt x="2321570" y="227707"/>
                  </a:lnTo>
                  <a:lnTo>
                    <a:pt x="2321570" y="126504"/>
                  </a:lnTo>
                  <a:cubicBezTo>
                    <a:pt x="2321570" y="113804"/>
                    <a:pt x="2319015" y="104329"/>
                    <a:pt x="2313905" y="98078"/>
                  </a:cubicBezTo>
                  <a:cubicBezTo>
                    <a:pt x="2308795" y="91827"/>
                    <a:pt x="2300684" y="88702"/>
                    <a:pt x="2289572" y="88702"/>
                  </a:cubicBezTo>
                  <a:cubicBezTo>
                    <a:pt x="2274788" y="88702"/>
                    <a:pt x="2263973" y="93067"/>
                    <a:pt x="2257127" y="101799"/>
                  </a:cubicBezTo>
                  <a:cubicBezTo>
                    <a:pt x="2250281" y="110530"/>
                    <a:pt x="2246858" y="125165"/>
                    <a:pt x="2246858" y="145703"/>
                  </a:cubicBezTo>
                  <a:lnTo>
                    <a:pt x="2246858" y="227707"/>
                  </a:lnTo>
                  <a:lnTo>
                    <a:pt x="2211883" y="227707"/>
                  </a:lnTo>
                  <a:lnTo>
                    <a:pt x="2211883" y="63103"/>
                  </a:lnTo>
                  <a:lnTo>
                    <a:pt x="2239268" y="63103"/>
                  </a:lnTo>
                  <a:lnTo>
                    <a:pt x="2244179" y="84683"/>
                  </a:lnTo>
                  <a:lnTo>
                    <a:pt x="2245965" y="84683"/>
                  </a:lnTo>
                  <a:cubicBezTo>
                    <a:pt x="2250926" y="76845"/>
                    <a:pt x="2257970" y="70793"/>
                    <a:pt x="2267099" y="66526"/>
                  </a:cubicBezTo>
                  <a:cubicBezTo>
                    <a:pt x="2276227" y="62260"/>
                    <a:pt x="2286347" y="60127"/>
                    <a:pt x="2297459" y="60127"/>
                  </a:cubicBezTo>
                  <a:close/>
                  <a:moveTo>
                    <a:pt x="2067818" y="60127"/>
                  </a:moveTo>
                  <a:cubicBezTo>
                    <a:pt x="2089547" y="60127"/>
                    <a:pt x="2106711" y="66725"/>
                    <a:pt x="2119312" y="79921"/>
                  </a:cubicBezTo>
                  <a:cubicBezTo>
                    <a:pt x="2131913" y="93117"/>
                    <a:pt x="2138213" y="111274"/>
                    <a:pt x="2138213" y="134392"/>
                  </a:cubicBezTo>
                  <a:lnTo>
                    <a:pt x="2138213" y="153293"/>
                  </a:lnTo>
                  <a:lnTo>
                    <a:pt x="2028527" y="153293"/>
                  </a:lnTo>
                  <a:cubicBezTo>
                    <a:pt x="2029023" y="169267"/>
                    <a:pt x="2033339" y="181546"/>
                    <a:pt x="2041475" y="190128"/>
                  </a:cubicBezTo>
                  <a:cubicBezTo>
                    <a:pt x="2049611" y="198711"/>
                    <a:pt x="2061071" y="203002"/>
                    <a:pt x="2075854" y="203002"/>
                  </a:cubicBezTo>
                  <a:cubicBezTo>
                    <a:pt x="2085578" y="203002"/>
                    <a:pt x="2094632" y="202084"/>
                    <a:pt x="2103016" y="200248"/>
                  </a:cubicBezTo>
                  <a:cubicBezTo>
                    <a:pt x="2111399" y="198413"/>
                    <a:pt x="2120404" y="195362"/>
                    <a:pt x="2130028" y="191096"/>
                  </a:cubicBezTo>
                  <a:lnTo>
                    <a:pt x="2130028" y="219522"/>
                  </a:lnTo>
                  <a:cubicBezTo>
                    <a:pt x="2121495" y="223590"/>
                    <a:pt x="2112863" y="226467"/>
                    <a:pt x="2104132" y="228154"/>
                  </a:cubicBezTo>
                  <a:cubicBezTo>
                    <a:pt x="2095400" y="229840"/>
                    <a:pt x="2085429" y="230684"/>
                    <a:pt x="2074217" y="230684"/>
                  </a:cubicBezTo>
                  <a:cubicBezTo>
                    <a:pt x="2048619" y="230684"/>
                    <a:pt x="2028601" y="223218"/>
                    <a:pt x="2014165" y="208285"/>
                  </a:cubicBezTo>
                  <a:cubicBezTo>
                    <a:pt x="1999729" y="193353"/>
                    <a:pt x="1992511" y="172790"/>
                    <a:pt x="1992511" y="146596"/>
                  </a:cubicBezTo>
                  <a:cubicBezTo>
                    <a:pt x="1992511" y="119708"/>
                    <a:pt x="1999208" y="98574"/>
                    <a:pt x="2012602" y="83195"/>
                  </a:cubicBezTo>
                  <a:cubicBezTo>
                    <a:pt x="2025997" y="67816"/>
                    <a:pt x="2044402" y="60127"/>
                    <a:pt x="2067818" y="60127"/>
                  </a:cubicBezTo>
                  <a:close/>
                  <a:moveTo>
                    <a:pt x="1296144" y="60127"/>
                  </a:moveTo>
                  <a:cubicBezTo>
                    <a:pt x="1300807" y="60127"/>
                    <a:pt x="1305694" y="60449"/>
                    <a:pt x="1310804" y="61094"/>
                  </a:cubicBezTo>
                  <a:cubicBezTo>
                    <a:pt x="1315913" y="61739"/>
                    <a:pt x="1319758" y="62409"/>
                    <a:pt x="1322338" y="63103"/>
                  </a:cubicBezTo>
                  <a:lnTo>
                    <a:pt x="1379339" y="63103"/>
                  </a:lnTo>
                  <a:lnTo>
                    <a:pt x="1379339" y="82302"/>
                  </a:lnTo>
                  <a:lnTo>
                    <a:pt x="1351210" y="87511"/>
                  </a:lnTo>
                  <a:cubicBezTo>
                    <a:pt x="1353790" y="90984"/>
                    <a:pt x="1355923" y="95250"/>
                    <a:pt x="1357610" y="100310"/>
                  </a:cubicBezTo>
                  <a:cubicBezTo>
                    <a:pt x="1359297" y="105371"/>
                    <a:pt x="1360140" y="110728"/>
                    <a:pt x="1360140" y="116384"/>
                  </a:cubicBezTo>
                  <a:cubicBezTo>
                    <a:pt x="1360140" y="133350"/>
                    <a:pt x="1354286" y="146695"/>
                    <a:pt x="1342578" y="156419"/>
                  </a:cubicBezTo>
                  <a:cubicBezTo>
                    <a:pt x="1330871" y="166142"/>
                    <a:pt x="1314747" y="171004"/>
                    <a:pt x="1294209" y="171004"/>
                  </a:cubicBezTo>
                  <a:cubicBezTo>
                    <a:pt x="1288951" y="171004"/>
                    <a:pt x="1284188" y="170607"/>
                    <a:pt x="1279922" y="169813"/>
                  </a:cubicBezTo>
                  <a:cubicBezTo>
                    <a:pt x="1272381" y="174476"/>
                    <a:pt x="1268611" y="179933"/>
                    <a:pt x="1268611" y="186184"/>
                  </a:cubicBezTo>
                  <a:cubicBezTo>
                    <a:pt x="1268611" y="189954"/>
                    <a:pt x="1270372" y="192782"/>
                    <a:pt x="1273894" y="194667"/>
                  </a:cubicBezTo>
                  <a:cubicBezTo>
                    <a:pt x="1277417" y="196553"/>
                    <a:pt x="1283891" y="197495"/>
                    <a:pt x="1293316" y="197495"/>
                  </a:cubicBezTo>
                  <a:lnTo>
                    <a:pt x="1322040" y="197495"/>
                  </a:lnTo>
                  <a:cubicBezTo>
                    <a:pt x="1340197" y="197495"/>
                    <a:pt x="1353988" y="201365"/>
                    <a:pt x="1363414" y="209104"/>
                  </a:cubicBezTo>
                  <a:cubicBezTo>
                    <a:pt x="1372840" y="216843"/>
                    <a:pt x="1377553" y="228005"/>
                    <a:pt x="1377553" y="242590"/>
                  </a:cubicBezTo>
                  <a:cubicBezTo>
                    <a:pt x="1377553" y="261243"/>
                    <a:pt x="1369864" y="275630"/>
                    <a:pt x="1354485" y="285750"/>
                  </a:cubicBezTo>
                  <a:cubicBezTo>
                    <a:pt x="1339106" y="295871"/>
                    <a:pt x="1316881" y="300931"/>
                    <a:pt x="1287810" y="300931"/>
                  </a:cubicBezTo>
                  <a:cubicBezTo>
                    <a:pt x="1265386" y="300931"/>
                    <a:pt x="1248271" y="296962"/>
                    <a:pt x="1236464" y="289024"/>
                  </a:cubicBezTo>
                  <a:cubicBezTo>
                    <a:pt x="1224657" y="281087"/>
                    <a:pt x="1218753" y="269776"/>
                    <a:pt x="1218753" y="255092"/>
                  </a:cubicBezTo>
                  <a:cubicBezTo>
                    <a:pt x="1218753" y="244971"/>
                    <a:pt x="1221953" y="236463"/>
                    <a:pt x="1228353" y="229568"/>
                  </a:cubicBezTo>
                  <a:cubicBezTo>
                    <a:pt x="1234752" y="222672"/>
                    <a:pt x="1243707" y="217885"/>
                    <a:pt x="1255216" y="215206"/>
                  </a:cubicBezTo>
                  <a:cubicBezTo>
                    <a:pt x="1250553" y="213221"/>
                    <a:pt x="1246708" y="210021"/>
                    <a:pt x="1243682" y="205606"/>
                  </a:cubicBezTo>
                  <a:cubicBezTo>
                    <a:pt x="1240656" y="201191"/>
                    <a:pt x="1239143" y="196553"/>
                    <a:pt x="1239143" y="191691"/>
                  </a:cubicBezTo>
                  <a:cubicBezTo>
                    <a:pt x="1239143" y="185539"/>
                    <a:pt x="1240879" y="180330"/>
                    <a:pt x="1244352" y="176064"/>
                  </a:cubicBezTo>
                  <a:cubicBezTo>
                    <a:pt x="1247824" y="171797"/>
                    <a:pt x="1252984" y="167581"/>
                    <a:pt x="1259830" y="163413"/>
                  </a:cubicBezTo>
                  <a:cubicBezTo>
                    <a:pt x="1251297" y="159742"/>
                    <a:pt x="1244377" y="153764"/>
                    <a:pt x="1239068" y="145480"/>
                  </a:cubicBezTo>
                  <a:cubicBezTo>
                    <a:pt x="1233760" y="137195"/>
                    <a:pt x="1231106" y="127496"/>
                    <a:pt x="1231106" y="116384"/>
                  </a:cubicBezTo>
                  <a:cubicBezTo>
                    <a:pt x="1231106" y="98524"/>
                    <a:pt x="1236737" y="84683"/>
                    <a:pt x="1247998" y="74861"/>
                  </a:cubicBezTo>
                  <a:cubicBezTo>
                    <a:pt x="1259260" y="65038"/>
                    <a:pt x="1275308" y="60127"/>
                    <a:pt x="1296144" y="60127"/>
                  </a:cubicBezTo>
                  <a:close/>
                  <a:moveTo>
                    <a:pt x="1152376" y="60127"/>
                  </a:moveTo>
                  <a:cubicBezTo>
                    <a:pt x="1159420" y="60127"/>
                    <a:pt x="1165225" y="60623"/>
                    <a:pt x="1169789" y="61615"/>
                  </a:cubicBezTo>
                  <a:lnTo>
                    <a:pt x="1166366" y="94208"/>
                  </a:lnTo>
                  <a:cubicBezTo>
                    <a:pt x="1161405" y="93018"/>
                    <a:pt x="1156245" y="92422"/>
                    <a:pt x="1150888" y="92422"/>
                  </a:cubicBezTo>
                  <a:cubicBezTo>
                    <a:pt x="1136898" y="92422"/>
                    <a:pt x="1125562" y="96987"/>
                    <a:pt x="1116881" y="106115"/>
                  </a:cubicBezTo>
                  <a:cubicBezTo>
                    <a:pt x="1108199" y="115243"/>
                    <a:pt x="1103858" y="127099"/>
                    <a:pt x="1103858" y="141685"/>
                  </a:cubicBezTo>
                  <a:lnTo>
                    <a:pt x="1103858" y="227707"/>
                  </a:lnTo>
                  <a:lnTo>
                    <a:pt x="1068883" y="227707"/>
                  </a:lnTo>
                  <a:lnTo>
                    <a:pt x="1068883" y="63103"/>
                  </a:lnTo>
                  <a:lnTo>
                    <a:pt x="1096268" y="63103"/>
                  </a:lnTo>
                  <a:lnTo>
                    <a:pt x="1100882" y="92125"/>
                  </a:lnTo>
                  <a:lnTo>
                    <a:pt x="1102668" y="92125"/>
                  </a:lnTo>
                  <a:cubicBezTo>
                    <a:pt x="1108125" y="82302"/>
                    <a:pt x="1115243" y="74513"/>
                    <a:pt x="1124024" y="68759"/>
                  </a:cubicBezTo>
                  <a:cubicBezTo>
                    <a:pt x="1132805" y="63004"/>
                    <a:pt x="1142256" y="60127"/>
                    <a:pt x="1152376" y="60127"/>
                  </a:cubicBezTo>
                  <a:close/>
                  <a:moveTo>
                    <a:pt x="908893" y="60127"/>
                  </a:moveTo>
                  <a:cubicBezTo>
                    <a:pt x="932706" y="60127"/>
                    <a:pt x="951557" y="67791"/>
                    <a:pt x="965448" y="83121"/>
                  </a:cubicBezTo>
                  <a:cubicBezTo>
                    <a:pt x="979339" y="98450"/>
                    <a:pt x="986284" y="119112"/>
                    <a:pt x="986284" y="145108"/>
                  </a:cubicBezTo>
                  <a:cubicBezTo>
                    <a:pt x="986284" y="171996"/>
                    <a:pt x="979388" y="192981"/>
                    <a:pt x="965597" y="208062"/>
                  </a:cubicBezTo>
                  <a:cubicBezTo>
                    <a:pt x="951805" y="223143"/>
                    <a:pt x="932607" y="230684"/>
                    <a:pt x="908000" y="230684"/>
                  </a:cubicBezTo>
                  <a:cubicBezTo>
                    <a:pt x="892621" y="230684"/>
                    <a:pt x="879028" y="227211"/>
                    <a:pt x="867221" y="220266"/>
                  </a:cubicBezTo>
                  <a:cubicBezTo>
                    <a:pt x="855414" y="213321"/>
                    <a:pt x="846336" y="203349"/>
                    <a:pt x="839986" y="190351"/>
                  </a:cubicBezTo>
                  <a:cubicBezTo>
                    <a:pt x="833636" y="177354"/>
                    <a:pt x="830461" y="162272"/>
                    <a:pt x="830461" y="145108"/>
                  </a:cubicBezTo>
                  <a:cubicBezTo>
                    <a:pt x="830461" y="118418"/>
                    <a:pt x="837307" y="97582"/>
                    <a:pt x="850999" y="82600"/>
                  </a:cubicBezTo>
                  <a:cubicBezTo>
                    <a:pt x="864691" y="67618"/>
                    <a:pt x="883989" y="60127"/>
                    <a:pt x="908893" y="60127"/>
                  </a:cubicBezTo>
                  <a:close/>
                  <a:moveTo>
                    <a:pt x="385614" y="60127"/>
                  </a:moveTo>
                  <a:cubicBezTo>
                    <a:pt x="402977" y="60127"/>
                    <a:pt x="418604" y="63351"/>
                    <a:pt x="432494" y="69801"/>
                  </a:cubicBezTo>
                  <a:lnTo>
                    <a:pt x="421928" y="97929"/>
                  </a:lnTo>
                  <a:cubicBezTo>
                    <a:pt x="407144" y="92174"/>
                    <a:pt x="394940" y="89297"/>
                    <a:pt x="385316" y="89297"/>
                  </a:cubicBezTo>
                  <a:cubicBezTo>
                    <a:pt x="356840" y="89297"/>
                    <a:pt x="342602" y="108198"/>
                    <a:pt x="342602" y="146001"/>
                  </a:cubicBezTo>
                  <a:cubicBezTo>
                    <a:pt x="342602" y="164455"/>
                    <a:pt x="346149" y="178321"/>
                    <a:pt x="353243" y="187598"/>
                  </a:cubicBezTo>
                  <a:cubicBezTo>
                    <a:pt x="360338" y="196875"/>
                    <a:pt x="370731" y="201513"/>
                    <a:pt x="384423" y="201513"/>
                  </a:cubicBezTo>
                  <a:cubicBezTo>
                    <a:pt x="400000" y="201513"/>
                    <a:pt x="414734" y="197644"/>
                    <a:pt x="428625" y="189905"/>
                  </a:cubicBezTo>
                  <a:lnTo>
                    <a:pt x="428625" y="220415"/>
                  </a:lnTo>
                  <a:cubicBezTo>
                    <a:pt x="422374" y="224086"/>
                    <a:pt x="415702" y="226715"/>
                    <a:pt x="408607" y="228303"/>
                  </a:cubicBezTo>
                  <a:cubicBezTo>
                    <a:pt x="401513" y="229890"/>
                    <a:pt x="392906" y="230684"/>
                    <a:pt x="382786" y="230684"/>
                  </a:cubicBezTo>
                  <a:cubicBezTo>
                    <a:pt x="357882" y="230684"/>
                    <a:pt x="338956" y="223416"/>
                    <a:pt x="326008" y="208880"/>
                  </a:cubicBezTo>
                  <a:cubicBezTo>
                    <a:pt x="313060" y="194345"/>
                    <a:pt x="306586" y="173484"/>
                    <a:pt x="306586" y="146298"/>
                  </a:cubicBezTo>
                  <a:cubicBezTo>
                    <a:pt x="306586" y="118616"/>
                    <a:pt x="313357" y="97334"/>
                    <a:pt x="326901" y="82451"/>
                  </a:cubicBezTo>
                  <a:cubicBezTo>
                    <a:pt x="340444" y="67568"/>
                    <a:pt x="360015" y="60127"/>
                    <a:pt x="385614" y="60127"/>
                  </a:cubicBezTo>
                  <a:close/>
                  <a:moveTo>
                    <a:pt x="178891" y="60127"/>
                  </a:moveTo>
                  <a:cubicBezTo>
                    <a:pt x="198239" y="60127"/>
                    <a:pt x="216545" y="64046"/>
                    <a:pt x="233809" y="71884"/>
                  </a:cubicBezTo>
                  <a:lnTo>
                    <a:pt x="222498" y="98227"/>
                  </a:lnTo>
                  <a:cubicBezTo>
                    <a:pt x="204738" y="90885"/>
                    <a:pt x="189805" y="87213"/>
                    <a:pt x="177701" y="87213"/>
                  </a:cubicBezTo>
                  <a:cubicBezTo>
                    <a:pt x="159246" y="87213"/>
                    <a:pt x="150019" y="92472"/>
                    <a:pt x="150019" y="102989"/>
                  </a:cubicBezTo>
                  <a:cubicBezTo>
                    <a:pt x="150019" y="108149"/>
                    <a:pt x="152425" y="112514"/>
                    <a:pt x="157237" y="116086"/>
                  </a:cubicBezTo>
                  <a:cubicBezTo>
                    <a:pt x="162049" y="119658"/>
                    <a:pt x="172541" y="124569"/>
                    <a:pt x="188714" y="130820"/>
                  </a:cubicBezTo>
                  <a:cubicBezTo>
                    <a:pt x="202307" y="136079"/>
                    <a:pt x="212179" y="140891"/>
                    <a:pt x="218331" y="145256"/>
                  </a:cubicBezTo>
                  <a:cubicBezTo>
                    <a:pt x="224482" y="149622"/>
                    <a:pt x="229046" y="154657"/>
                    <a:pt x="232023" y="160363"/>
                  </a:cubicBezTo>
                  <a:cubicBezTo>
                    <a:pt x="234999" y="166068"/>
                    <a:pt x="236488" y="172889"/>
                    <a:pt x="236488" y="180826"/>
                  </a:cubicBezTo>
                  <a:cubicBezTo>
                    <a:pt x="236488" y="196900"/>
                    <a:pt x="230634" y="209228"/>
                    <a:pt x="218926" y="217810"/>
                  </a:cubicBezTo>
                  <a:cubicBezTo>
                    <a:pt x="207218" y="226393"/>
                    <a:pt x="190450" y="230684"/>
                    <a:pt x="168622" y="230684"/>
                  </a:cubicBezTo>
                  <a:cubicBezTo>
                    <a:pt x="146695" y="230684"/>
                    <a:pt x="129083" y="227360"/>
                    <a:pt x="115788" y="220712"/>
                  </a:cubicBezTo>
                  <a:lnTo>
                    <a:pt x="115788" y="190500"/>
                  </a:lnTo>
                  <a:cubicBezTo>
                    <a:pt x="135136" y="199430"/>
                    <a:pt x="153144" y="203895"/>
                    <a:pt x="169813" y="203895"/>
                  </a:cubicBezTo>
                  <a:cubicBezTo>
                    <a:pt x="191343" y="203895"/>
                    <a:pt x="202108" y="197396"/>
                    <a:pt x="202108" y="184398"/>
                  </a:cubicBezTo>
                  <a:cubicBezTo>
                    <a:pt x="202108" y="180231"/>
                    <a:pt x="200918" y="176758"/>
                    <a:pt x="198537" y="173980"/>
                  </a:cubicBezTo>
                  <a:cubicBezTo>
                    <a:pt x="196155" y="171202"/>
                    <a:pt x="192236" y="168325"/>
                    <a:pt x="186779" y="165348"/>
                  </a:cubicBezTo>
                  <a:cubicBezTo>
                    <a:pt x="181322" y="162372"/>
                    <a:pt x="173732" y="158998"/>
                    <a:pt x="164008" y="155228"/>
                  </a:cubicBezTo>
                  <a:cubicBezTo>
                    <a:pt x="145058" y="147886"/>
                    <a:pt x="132234" y="140544"/>
                    <a:pt x="125536" y="133201"/>
                  </a:cubicBezTo>
                  <a:cubicBezTo>
                    <a:pt x="118839" y="125859"/>
                    <a:pt x="115491" y="116334"/>
                    <a:pt x="115491" y="104626"/>
                  </a:cubicBezTo>
                  <a:cubicBezTo>
                    <a:pt x="115491" y="90537"/>
                    <a:pt x="121171" y="79598"/>
                    <a:pt x="132531" y="71810"/>
                  </a:cubicBezTo>
                  <a:cubicBezTo>
                    <a:pt x="143892" y="64021"/>
                    <a:pt x="159345" y="60127"/>
                    <a:pt x="178891" y="60127"/>
                  </a:cubicBezTo>
                  <a:close/>
                  <a:moveTo>
                    <a:pt x="5067151" y="26492"/>
                  </a:moveTo>
                  <a:lnTo>
                    <a:pt x="5088731" y="26492"/>
                  </a:lnTo>
                  <a:lnTo>
                    <a:pt x="5088731" y="63103"/>
                  </a:lnTo>
                  <a:lnTo>
                    <a:pt x="5135612" y="63103"/>
                  </a:lnTo>
                  <a:lnTo>
                    <a:pt x="5135612" y="89595"/>
                  </a:lnTo>
                  <a:lnTo>
                    <a:pt x="5088731" y="89595"/>
                  </a:lnTo>
                  <a:lnTo>
                    <a:pt x="5088731" y="177701"/>
                  </a:lnTo>
                  <a:cubicBezTo>
                    <a:pt x="5088731" y="186135"/>
                    <a:pt x="5090839" y="192361"/>
                    <a:pt x="5095056" y="196379"/>
                  </a:cubicBezTo>
                  <a:cubicBezTo>
                    <a:pt x="5099273" y="200397"/>
                    <a:pt x="5104804" y="202406"/>
                    <a:pt x="5111650" y="202406"/>
                  </a:cubicBezTo>
                  <a:cubicBezTo>
                    <a:pt x="5120184" y="202406"/>
                    <a:pt x="5128716" y="201067"/>
                    <a:pt x="5137249" y="198388"/>
                  </a:cubicBezTo>
                  <a:lnTo>
                    <a:pt x="5137249" y="224731"/>
                  </a:lnTo>
                  <a:cubicBezTo>
                    <a:pt x="5133379" y="226417"/>
                    <a:pt x="5128393" y="227831"/>
                    <a:pt x="5122292" y="228972"/>
                  </a:cubicBezTo>
                  <a:cubicBezTo>
                    <a:pt x="5116190" y="230113"/>
                    <a:pt x="5109864" y="230684"/>
                    <a:pt x="5103316" y="230684"/>
                  </a:cubicBezTo>
                  <a:cubicBezTo>
                    <a:pt x="5070177" y="230684"/>
                    <a:pt x="5053607" y="213221"/>
                    <a:pt x="5053607" y="178296"/>
                  </a:cubicBezTo>
                  <a:lnTo>
                    <a:pt x="5053607" y="89595"/>
                  </a:lnTo>
                  <a:lnTo>
                    <a:pt x="5031134" y="89595"/>
                  </a:lnTo>
                  <a:lnTo>
                    <a:pt x="5031134" y="74117"/>
                  </a:lnTo>
                  <a:lnTo>
                    <a:pt x="5055244" y="61317"/>
                  </a:lnTo>
                  <a:close/>
                  <a:moveTo>
                    <a:pt x="2457301" y="26492"/>
                  </a:moveTo>
                  <a:lnTo>
                    <a:pt x="2478881" y="26492"/>
                  </a:lnTo>
                  <a:lnTo>
                    <a:pt x="2478881" y="63103"/>
                  </a:lnTo>
                  <a:lnTo>
                    <a:pt x="2525762" y="63103"/>
                  </a:lnTo>
                  <a:lnTo>
                    <a:pt x="2525762" y="89595"/>
                  </a:lnTo>
                  <a:lnTo>
                    <a:pt x="2478881" y="89595"/>
                  </a:lnTo>
                  <a:lnTo>
                    <a:pt x="2478881" y="177701"/>
                  </a:lnTo>
                  <a:cubicBezTo>
                    <a:pt x="2478881" y="186135"/>
                    <a:pt x="2480989" y="192361"/>
                    <a:pt x="2485206" y="196379"/>
                  </a:cubicBezTo>
                  <a:cubicBezTo>
                    <a:pt x="2489423" y="200397"/>
                    <a:pt x="2494954" y="202406"/>
                    <a:pt x="2501800" y="202406"/>
                  </a:cubicBezTo>
                  <a:cubicBezTo>
                    <a:pt x="2510333" y="202406"/>
                    <a:pt x="2518866" y="201067"/>
                    <a:pt x="2527399" y="198388"/>
                  </a:cubicBezTo>
                  <a:lnTo>
                    <a:pt x="2527399" y="224731"/>
                  </a:lnTo>
                  <a:cubicBezTo>
                    <a:pt x="2523529" y="226417"/>
                    <a:pt x="2518544" y="227831"/>
                    <a:pt x="2512442" y="228972"/>
                  </a:cubicBezTo>
                  <a:cubicBezTo>
                    <a:pt x="2506340" y="230113"/>
                    <a:pt x="2500015" y="230684"/>
                    <a:pt x="2493466" y="230684"/>
                  </a:cubicBezTo>
                  <a:cubicBezTo>
                    <a:pt x="2460327" y="230684"/>
                    <a:pt x="2443758" y="213221"/>
                    <a:pt x="2443758" y="178296"/>
                  </a:cubicBezTo>
                  <a:lnTo>
                    <a:pt x="2443758" y="89595"/>
                  </a:lnTo>
                  <a:lnTo>
                    <a:pt x="2421284" y="89595"/>
                  </a:lnTo>
                  <a:lnTo>
                    <a:pt x="2421284" y="74117"/>
                  </a:lnTo>
                  <a:lnTo>
                    <a:pt x="2445395" y="61317"/>
                  </a:lnTo>
                  <a:close/>
                  <a:moveTo>
                    <a:pt x="3232249" y="10418"/>
                  </a:moveTo>
                  <a:lnTo>
                    <a:pt x="3259038" y="10418"/>
                  </a:lnTo>
                  <a:lnTo>
                    <a:pt x="3247132" y="73224"/>
                  </a:lnTo>
                  <a:lnTo>
                    <a:pt x="3284636" y="73224"/>
                  </a:lnTo>
                  <a:lnTo>
                    <a:pt x="3296543" y="10418"/>
                  </a:lnTo>
                  <a:lnTo>
                    <a:pt x="3322439" y="10418"/>
                  </a:lnTo>
                  <a:lnTo>
                    <a:pt x="3310533" y="73224"/>
                  </a:lnTo>
                  <a:lnTo>
                    <a:pt x="3348037" y="73224"/>
                  </a:lnTo>
                  <a:lnTo>
                    <a:pt x="3348037" y="98227"/>
                  </a:lnTo>
                  <a:lnTo>
                    <a:pt x="3305621" y="98227"/>
                  </a:lnTo>
                  <a:lnTo>
                    <a:pt x="3297436" y="140494"/>
                  </a:lnTo>
                  <a:lnTo>
                    <a:pt x="3337619" y="140494"/>
                  </a:lnTo>
                  <a:lnTo>
                    <a:pt x="3337619" y="165497"/>
                  </a:lnTo>
                  <a:lnTo>
                    <a:pt x="3292524" y="165497"/>
                  </a:lnTo>
                  <a:lnTo>
                    <a:pt x="3280618" y="227707"/>
                  </a:lnTo>
                  <a:lnTo>
                    <a:pt x="3254127" y="227707"/>
                  </a:lnTo>
                  <a:lnTo>
                    <a:pt x="3266033" y="165497"/>
                  </a:lnTo>
                  <a:lnTo>
                    <a:pt x="3229124" y="165497"/>
                  </a:lnTo>
                  <a:lnTo>
                    <a:pt x="3217217" y="227707"/>
                  </a:lnTo>
                  <a:lnTo>
                    <a:pt x="3191321" y="227707"/>
                  </a:lnTo>
                  <a:lnTo>
                    <a:pt x="3202632" y="165497"/>
                  </a:lnTo>
                  <a:lnTo>
                    <a:pt x="3165425" y="165497"/>
                  </a:lnTo>
                  <a:lnTo>
                    <a:pt x="3165425" y="140494"/>
                  </a:lnTo>
                  <a:lnTo>
                    <a:pt x="3207543" y="140494"/>
                  </a:lnTo>
                  <a:lnTo>
                    <a:pt x="3216027" y="98227"/>
                  </a:lnTo>
                  <a:lnTo>
                    <a:pt x="3176736" y="98227"/>
                  </a:lnTo>
                  <a:lnTo>
                    <a:pt x="3176736" y="73224"/>
                  </a:lnTo>
                  <a:lnTo>
                    <a:pt x="3220343" y="73224"/>
                  </a:lnTo>
                  <a:close/>
                  <a:moveTo>
                    <a:pt x="4206329" y="10121"/>
                  </a:moveTo>
                  <a:lnTo>
                    <a:pt x="4329410" y="10121"/>
                  </a:lnTo>
                  <a:lnTo>
                    <a:pt x="4329410" y="40184"/>
                  </a:lnTo>
                  <a:lnTo>
                    <a:pt x="4241899" y="40184"/>
                  </a:lnTo>
                  <a:lnTo>
                    <a:pt x="4241899" y="99417"/>
                  </a:lnTo>
                  <a:lnTo>
                    <a:pt x="4323903" y="99417"/>
                  </a:lnTo>
                  <a:lnTo>
                    <a:pt x="4323903" y="129183"/>
                  </a:lnTo>
                  <a:lnTo>
                    <a:pt x="4241899" y="129183"/>
                  </a:lnTo>
                  <a:lnTo>
                    <a:pt x="4241899" y="197495"/>
                  </a:lnTo>
                  <a:lnTo>
                    <a:pt x="4329410" y="197495"/>
                  </a:lnTo>
                  <a:lnTo>
                    <a:pt x="4329410" y="227707"/>
                  </a:lnTo>
                  <a:lnTo>
                    <a:pt x="4206329" y="227707"/>
                  </a:lnTo>
                  <a:close/>
                  <a:moveTo>
                    <a:pt x="3425279" y="10121"/>
                  </a:moveTo>
                  <a:lnTo>
                    <a:pt x="3460849" y="10121"/>
                  </a:lnTo>
                  <a:lnTo>
                    <a:pt x="3460849" y="227707"/>
                  </a:lnTo>
                  <a:lnTo>
                    <a:pt x="3425279" y="227707"/>
                  </a:lnTo>
                  <a:close/>
                  <a:moveTo>
                    <a:pt x="1596479" y="10121"/>
                  </a:moveTo>
                  <a:lnTo>
                    <a:pt x="1719560" y="10121"/>
                  </a:lnTo>
                  <a:lnTo>
                    <a:pt x="1719560" y="40184"/>
                  </a:lnTo>
                  <a:lnTo>
                    <a:pt x="1632049" y="40184"/>
                  </a:lnTo>
                  <a:lnTo>
                    <a:pt x="1632049" y="99417"/>
                  </a:lnTo>
                  <a:lnTo>
                    <a:pt x="1714053" y="99417"/>
                  </a:lnTo>
                  <a:lnTo>
                    <a:pt x="1714053" y="129183"/>
                  </a:lnTo>
                  <a:lnTo>
                    <a:pt x="1632049" y="129183"/>
                  </a:lnTo>
                  <a:lnTo>
                    <a:pt x="1632049" y="197495"/>
                  </a:lnTo>
                  <a:lnTo>
                    <a:pt x="1719560" y="197495"/>
                  </a:lnTo>
                  <a:lnTo>
                    <a:pt x="1719560" y="227707"/>
                  </a:lnTo>
                  <a:lnTo>
                    <a:pt x="1596479" y="227707"/>
                  </a:lnTo>
                  <a:close/>
                  <a:moveTo>
                    <a:pt x="1498848" y="10121"/>
                  </a:moveTo>
                  <a:lnTo>
                    <a:pt x="1531739" y="10121"/>
                  </a:lnTo>
                  <a:lnTo>
                    <a:pt x="1450776" y="227707"/>
                  </a:lnTo>
                  <a:lnTo>
                    <a:pt x="1417737" y="227707"/>
                  </a:lnTo>
                  <a:close/>
                  <a:moveTo>
                    <a:pt x="4054375" y="6995"/>
                  </a:moveTo>
                  <a:cubicBezTo>
                    <a:pt x="4074616" y="6995"/>
                    <a:pt x="4090839" y="12279"/>
                    <a:pt x="4103042" y="22845"/>
                  </a:cubicBezTo>
                  <a:cubicBezTo>
                    <a:pt x="4115246" y="33412"/>
                    <a:pt x="4121348" y="47625"/>
                    <a:pt x="4121348" y="65485"/>
                  </a:cubicBezTo>
                  <a:cubicBezTo>
                    <a:pt x="4121348" y="75307"/>
                    <a:pt x="4119587" y="84634"/>
                    <a:pt x="4116065" y="93464"/>
                  </a:cubicBezTo>
                  <a:cubicBezTo>
                    <a:pt x="4112543" y="102295"/>
                    <a:pt x="4107135" y="111398"/>
                    <a:pt x="4099843" y="120774"/>
                  </a:cubicBezTo>
                  <a:cubicBezTo>
                    <a:pt x="4092550" y="130150"/>
                    <a:pt x="4080421" y="142826"/>
                    <a:pt x="4063454" y="158800"/>
                  </a:cubicBezTo>
                  <a:lnTo>
                    <a:pt x="4025652" y="195412"/>
                  </a:lnTo>
                  <a:lnTo>
                    <a:pt x="4025652" y="196900"/>
                  </a:lnTo>
                  <a:lnTo>
                    <a:pt x="4128939" y="196900"/>
                  </a:lnTo>
                  <a:lnTo>
                    <a:pt x="4128939" y="227707"/>
                  </a:lnTo>
                  <a:lnTo>
                    <a:pt x="3981450" y="227707"/>
                  </a:lnTo>
                  <a:lnTo>
                    <a:pt x="3981450" y="201216"/>
                  </a:lnTo>
                  <a:lnTo>
                    <a:pt x="4037558" y="144810"/>
                  </a:lnTo>
                  <a:cubicBezTo>
                    <a:pt x="4054128" y="127844"/>
                    <a:pt x="4065116" y="115813"/>
                    <a:pt x="4070523" y="108719"/>
                  </a:cubicBezTo>
                  <a:cubicBezTo>
                    <a:pt x="4075931" y="101625"/>
                    <a:pt x="4079875" y="94953"/>
                    <a:pt x="4082355" y="88702"/>
                  </a:cubicBezTo>
                  <a:cubicBezTo>
                    <a:pt x="4084836" y="82451"/>
                    <a:pt x="4086076" y="75754"/>
                    <a:pt x="4086076" y="68610"/>
                  </a:cubicBezTo>
                  <a:cubicBezTo>
                    <a:pt x="4086076" y="58787"/>
                    <a:pt x="4083124" y="51048"/>
                    <a:pt x="4077221" y="45393"/>
                  </a:cubicBezTo>
                  <a:cubicBezTo>
                    <a:pt x="4071317" y="39737"/>
                    <a:pt x="4063156" y="36910"/>
                    <a:pt x="4052738" y="36910"/>
                  </a:cubicBezTo>
                  <a:cubicBezTo>
                    <a:pt x="4044404" y="36910"/>
                    <a:pt x="4036343" y="38447"/>
                    <a:pt x="4028554" y="41523"/>
                  </a:cubicBezTo>
                  <a:cubicBezTo>
                    <a:pt x="4020765" y="44599"/>
                    <a:pt x="4011761" y="50155"/>
                    <a:pt x="4001542" y="58192"/>
                  </a:cubicBezTo>
                  <a:lnTo>
                    <a:pt x="3982640" y="35124"/>
                  </a:lnTo>
                  <a:cubicBezTo>
                    <a:pt x="3994745" y="24904"/>
                    <a:pt x="4006503" y="17661"/>
                    <a:pt x="4017913" y="13395"/>
                  </a:cubicBezTo>
                  <a:cubicBezTo>
                    <a:pt x="4029323" y="9128"/>
                    <a:pt x="4041477" y="6995"/>
                    <a:pt x="4054375" y="6995"/>
                  </a:cubicBezTo>
                  <a:close/>
                  <a:moveTo>
                    <a:pt x="3861048" y="6995"/>
                  </a:moveTo>
                  <a:cubicBezTo>
                    <a:pt x="3883273" y="6995"/>
                    <a:pt x="3903811" y="11658"/>
                    <a:pt x="3922663" y="20985"/>
                  </a:cubicBezTo>
                  <a:lnTo>
                    <a:pt x="3909863" y="50602"/>
                  </a:lnTo>
                  <a:cubicBezTo>
                    <a:pt x="3902521" y="47129"/>
                    <a:pt x="3894757" y="44078"/>
                    <a:pt x="3886572" y="41449"/>
                  </a:cubicBezTo>
                  <a:cubicBezTo>
                    <a:pt x="3878386" y="38820"/>
                    <a:pt x="3869779" y="37505"/>
                    <a:pt x="3860750" y="37505"/>
                  </a:cubicBezTo>
                  <a:cubicBezTo>
                    <a:pt x="3840311" y="37505"/>
                    <a:pt x="3824238" y="44748"/>
                    <a:pt x="3812530" y="59234"/>
                  </a:cubicBezTo>
                  <a:cubicBezTo>
                    <a:pt x="3800822" y="73720"/>
                    <a:pt x="3794968" y="93712"/>
                    <a:pt x="3794968" y="119212"/>
                  </a:cubicBezTo>
                  <a:cubicBezTo>
                    <a:pt x="3794968" y="145901"/>
                    <a:pt x="3800599" y="166092"/>
                    <a:pt x="3811860" y="179785"/>
                  </a:cubicBezTo>
                  <a:cubicBezTo>
                    <a:pt x="3823121" y="193477"/>
                    <a:pt x="3839418" y="200323"/>
                    <a:pt x="3860750" y="200323"/>
                  </a:cubicBezTo>
                  <a:cubicBezTo>
                    <a:pt x="3869977" y="200323"/>
                    <a:pt x="3878907" y="199405"/>
                    <a:pt x="3887539" y="197570"/>
                  </a:cubicBezTo>
                  <a:cubicBezTo>
                    <a:pt x="3896171" y="195734"/>
                    <a:pt x="3905151" y="193378"/>
                    <a:pt x="3914477" y="190500"/>
                  </a:cubicBezTo>
                  <a:lnTo>
                    <a:pt x="3914477" y="221010"/>
                  </a:lnTo>
                  <a:cubicBezTo>
                    <a:pt x="3897412" y="227459"/>
                    <a:pt x="3878064" y="230684"/>
                    <a:pt x="3856434" y="230684"/>
                  </a:cubicBezTo>
                  <a:cubicBezTo>
                    <a:pt x="3824585" y="230684"/>
                    <a:pt x="3800127" y="221035"/>
                    <a:pt x="3783062" y="201737"/>
                  </a:cubicBezTo>
                  <a:cubicBezTo>
                    <a:pt x="3765996" y="182439"/>
                    <a:pt x="3757463" y="154831"/>
                    <a:pt x="3757463" y="118914"/>
                  </a:cubicBezTo>
                  <a:cubicBezTo>
                    <a:pt x="3757463" y="96292"/>
                    <a:pt x="3761606" y="76498"/>
                    <a:pt x="3769891" y="59531"/>
                  </a:cubicBezTo>
                  <a:cubicBezTo>
                    <a:pt x="3778175" y="42565"/>
                    <a:pt x="3790156" y="29567"/>
                    <a:pt x="3805833" y="20538"/>
                  </a:cubicBezTo>
                  <a:cubicBezTo>
                    <a:pt x="3821509" y="11510"/>
                    <a:pt x="3839914" y="6995"/>
                    <a:pt x="3861048" y="6995"/>
                  </a:cubicBezTo>
                  <a:close/>
                  <a:moveTo>
                    <a:pt x="3618607" y="6995"/>
                  </a:moveTo>
                  <a:cubicBezTo>
                    <a:pt x="3639443" y="6995"/>
                    <a:pt x="3660179" y="11559"/>
                    <a:pt x="3680817" y="20687"/>
                  </a:cubicBezTo>
                  <a:lnTo>
                    <a:pt x="3669506" y="49709"/>
                  </a:lnTo>
                  <a:cubicBezTo>
                    <a:pt x="3650158" y="41573"/>
                    <a:pt x="3632894" y="37505"/>
                    <a:pt x="3617714" y="37505"/>
                  </a:cubicBezTo>
                  <a:cubicBezTo>
                    <a:pt x="3606204" y="37505"/>
                    <a:pt x="3597473" y="40010"/>
                    <a:pt x="3591520" y="45021"/>
                  </a:cubicBezTo>
                  <a:cubicBezTo>
                    <a:pt x="3585567" y="50031"/>
                    <a:pt x="3582590" y="56654"/>
                    <a:pt x="3582590" y="64889"/>
                  </a:cubicBezTo>
                  <a:cubicBezTo>
                    <a:pt x="3582590" y="70545"/>
                    <a:pt x="3583781" y="75382"/>
                    <a:pt x="3586162" y="79400"/>
                  </a:cubicBezTo>
                  <a:cubicBezTo>
                    <a:pt x="3588543" y="83418"/>
                    <a:pt x="3592463" y="87213"/>
                    <a:pt x="3597920" y="90785"/>
                  </a:cubicBezTo>
                  <a:cubicBezTo>
                    <a:pt x="3603377" y="94357"/>
                    <a:pt x="3613199" y="99070"/>
                    <a:pt x="3627388" y="104924"/>
                  </a:cubicBezTo>
                  <a:cubicBezTo>
                    <a:pt x="3643362" y="111572"/>
                    <a:pt x="3655070" y="117773"/>
                    <a:pt x="3662511" y="123528"/>
                  </a:cubicBezTo>
                  <a:cubicBezTo>
                    <a:pt x="3669952" y="129282"/>
                    <a:pt x="3675409" y="135781"/>
                    <a:pt x="3678882" y="143024"/>
                  </a:cubicBezTo>
                  <a:cubicBezTo>
                    <a:pt x="3682355" y="150267"/>
                    <a:pt x="3684091" y="158800"/>
                    <a:pt x="3684091" y="168622"/>
                  </a:cubicBezTo>
                  <a:cubicBezTo>
                    <a:pt x="3684091" y="187970"/>
                    <a:pt x="3677096" y="203151"/>
                    <a:pt x="3663106" y="214164"/>
                  </a:cubicBezTo>
                  <a:cubicBezTo>
                    <a:pt x="3649117" y="225177"/>
                    <a:pt x="3629819" y="230684"/>
                    <a:pt x="3605212" y="230684"/>
                  </a:cubicBezTo>
                  <a:cubicBezTo>
                    <a:pt x="3580606" y="230684"/>
                    <a:pt x="3560465" y="226864"/>
                    <a:pt x="3544788" y="219224"/>
                  </a:cubicBezTo>
                  <a:lnTo>
                    <a:pt x="3544788" y="185589"/>
                  </a:lnTo>
                  <a:cubicBezTo>
                    <a:pt x="3554710" y="190252"/>
                    <a:pt x="3565252" y="193923"/>
                    <a:pt x="3576414" y="196602"/>
                  </a:cubicBezTo>
                  <a:cubicBezTo>
                    <a:pt x="3587576" y="199281"/>
                    <a:pt x="3597969" y="200621"/>
                    <a:pt x="3607593" y="200621"/>
                  </a:cubicBezTo>
                  <a:cubicBezTo>
                    <a:pt x="3621682" y="200621"/>
                    <a:pt x="3632076" y="197942"/>
                    <a:pt x="3638773" y="192584"/>
                  </a:cubicBezTo>
                  <a:cubicBezTo>
                    <a:pt x="3645470" y="187226"/>
                    <a:pt x="3648819" y="180033"/>
                    <a:pt x="3648819" y="171004"/>
                  </a:cubicBezTo>
                  <a:cubicBezTo>
                    <a:pt x="3648819" y="162868"/>
                    <a:pt x="3645743" y="155972"/>
                    <a:pt x="3639592" y="150317"/>
                  </a:cubicBezTo>
                  <a:cubicBezTo>
                    <a:pt x="3633440" y="144661"/>
                    <a:pt x="3620740" y="137964"/>
                    <a:pt x="3601492" y="130225"/>
                  </a:cubicBezTo>
                  <a:cubicBezTo>
                    <a:pt x="3581648" y="122188"/>
                    <a:pt x="3567658" y="113010"/>
                    <a:pt x="3559522" y="102692"/>
                  </a:cubicBezTo>
                  <a:cubicBezTo>
                    <a:pt x="3551386" y="92373"/>
                    <a:pt x="3547318" y="79971"/>
                    <a:pt x="3547318" y="65485"/>
                  </a:cubicBezTo>
                  <a:cubicBezTo>
                    <a:pt x="3547318" y="47328"/>
                    <a:pt x="3553767" y="33040"/>
                    <a:pt x="3566666" y="22622"/>
                  </a:cubicBezTo>
                  <a:cubicBezTo>
                    <a:pt x="3579564" y="12204"/>
                    <a:pt x="3596878" y="6995"/>
                    <a:pt x="3618607" y="6995"/>
                  </a:cubicBezTo>
                  <a:close/>
                  <a:moveTo>
                    <a:pt x="568226" y="6995"/>
                  </a:moveTo>
                  <a:cubicBezTo>
                    <a:pt x="588466" y="6995"/>
                    <a:pt x="604689" y="12279"/>
                    <a:pt x="616892" y="22845"/>
                  </a:cubicBezTo>
                  <a:cubicBezTo>
                    <a:pt x="629096" y="33412"/>
                    <a:pt x="635198" y="47625"/>
                    <a:pt x="635198" y="65485"/>
                  </a:cubicBezTo>
                  <a:cubicBezTo>
                    <a:pt x="635198" y="75307"/>
                    <a:pt x="633437" y="84634"/>
                    <a:pt x="629915" y="93464"/>
                  </a:cubicBezTo>
                  <a:cubicBezTo>
                    <a:pt x="626393" y="102295"/>
                    <a:pt x="620985" y="111398"/>
                    <a:pt x="613693" y="120774"/>
                  </a:cubicBezTo>
                  <a:cubicBezTo>
                    <a:pt x="606400" y="130150"/>
                    <a:pt x="594270" y="142826"/>
                    <a:pt x="577304" y="158800"/>
                  </a:cubicBezTo>
                  <a:lnTo>
                    <a:pt x="539502" y="195412"/>
                  </a:lnTo>
                  <a:lnTo>
                    <a:pt x="539502" y="196900"/>
                  </a:lnTo>
                  <a:lnTo>
                    <a:pt x="642789" y="196900"/>
                  </a:lnTo>
                  <a:lnTo>
                    <a:pt x="642789" y="227707"/>
                  </a:lnTo>
                  <a:lnTo>
                    <a:pt x="495300" y="227707"/>
                  </a:lnTo>
                  <a:lnTo>
                    <a:pt x="495300" y="201216"/>
                  </a:lnTo>
                  <a:lnTo>
                    <a:pt x="551408" y="144810"/>
                  </a:lnTo>
                  <a:cubicBezTo>
                    <a:pt x="567978" y="127844"/>
                    <a:pt x="578966" y="115813"/>
                    <a:pt x="584374" y="108719"/>
                  </a:cubicBezTo>
                  <a:cubicBezTo>
                    <a:pt x="589781" y="101625"/>
                    <a:pt x="593725" y="94953"/>
                    <a:pt x="596205" y="88702"/>
                  </a:cubicBezTo>
                  <a:cubicBezTo>
                    <a:pt x="598686" y="82451"/>
                    <a:pt x="599926" y="75754"/>
                    <a:pt x="599926" y="68610"/>
                  </a:cubicBezTo>
                  <a:cubicBezTo>
                    <a:pt x="599926" y="58787"/>
                    <a:pt x="596974" y="51048"/>
                    <a:pt x="591071" y="45393"/>
                  </a:cubicBezTo>
                  <a:cubicBezTo>
                    <a:pt x="585167" y="39737"/>
                    <a:pt x="577006" y="36910"/>
                    <a:pt x="566588" y="36910"/>
                  </a:cubicBezTo>
                  <a:cubicBezTo>
                    <a:pt x="558254" y="36910"/>
                    <a:pt x="550192" y="38447"/>
                    <a:pt x="542404" y="41523"/>
                  </a:cubicBezTo>
                  <a:cubicBezTo>
                    <a:pt x="534615" y="44599"/>
                    <a:pt x="525611" y="50155"/>
                    <a:pt x="515392" y="58192"/>
                  </a:cubicBezTo>
                  <a:lnTo>
                    <a:pt x="496490" y="35124"/>
                  </a:lnTo>
                  <a:cubicBezTo>
                    <a:pt x="508595" y="24904"/>
                    <a:pt x="520352" y="17661"/>
                    <a:pt x="531763" y="13395"/>
                  </a:cubicBezTo>
                  <a:cubicBezTo>
                    <a:pt x="543173" y="9128"/>
                    <a:pt x="555327" y="6995"/>
                    <a:pt x="568226" y="6995"/>
                  </a:cubicBezTo>
                  <a:close/>
                  <a:moveTo>
                    <a:pt x="19794" y="0"/>
                  </a:moveTo>
                  <a:cubicBezTo>
                    <a:pt x="25946" y="0"/>
                    <a:pt x="30733" y="1687"/>
                    <a:pt x="34156" y="5060"/>
                  </a:cubicBezTo>
                  <a:cubicBezTo>
                    <a:pt x="37579" y="8434"/>
                    <a:pt x="39290" y="13246"/>
                    <a:pt x="39290" y="19497"/>
                  </a:cubicBezTo>
                  <a:cubicBezTo>
                    <a:pt x="39290" y="25450"/>
                    <a:pt x="37579" y="30138"/>
                    <a:pt x="34156" y="33561"/>
                  </a:cubicBezTo>
                  <a:cubicBezTo>
                    <a:pt x="30733" y="36984"/>
                    <a:pt x="25946" y="38696"/>
                    <a:pt x="19794" y="38696"/>
                  </a:cubicBezTo>
                  <a:cubicBezTo>
                    <a:pt x="13444" y="38696"/>
                    <a:pt x="8558" y="36984"/>
                    <a:pt x="5134" y="33561"/>
                  </a:cubicBezTo>
                  <a:cubicBezTo>
                    <a:pt x="1711" y="30138"/>
                    <a:pt x="0" y="25450"/>
                    <a:pt x="0" y="19497"/>
                  </a:cubicBezTo>
                  <a:cubicBezTo>
                    <a:pt x="0" y="13246"/>
                    <a:pt x="1711" y="8434"/>
                    <a:pt x="5134" y="5060"/>
                  </a:cubicBezTo>
                  <a:cubicBezTo>
                    <a:pt x="8558" y="1687"/>
                    <a:pt x="13444" y="0"/>
                    <a:pt x="19794" y="0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[T2O] TextBox 17">
              <a:extLst>
                <a:ext uri="{FF2B5EF4-FFF2-40B4-BE49-F238E27FC236}">
                  <a16:creationId xmlns:a16="http://schemas.microsoft.com/office/drawing/2014/main" id="{C29EFA53-A6BA-04B9-5507-BFF97B284623}"/>
                </a:ext>
              </a:extLst>
            </p:cNvPr>
            <p:cNvSpPr/>
            <p:nvPr/>
          </p:nvSpPr>
          <p:spPr>
            <a:xfrm>
              <a:off x="3239653" y="4736287"/>
              <a:ext cx="26789" cy="302568"/>
            </a:xfrm>
            <a:custGeom>
              <a:avLst/>
              <a:gdLst/>
              <a:ahLst/>
              <a:cxnLst/>
              <a:rect l="l" t="t" r="r" b="b"/>
              <a:pathLst>
                <a:path w="26789" h="302568">
                  <a:moveTo>
                    <a:pt x="0" y="0"/>
                  </a:moveTo>
                  <a:lnTo>
                    <a:pt x="26789" y="0"/>
                  </a:lnTo>
                  <a:lnTo>
                    <a:pt x="26789" y="302568"/>
                  </a:lnTo>
                  <a:lnTo>
                    <a:pt x="0" y="302568"/>
                  </a:lnTo>
                  <a:close/>
                </a:path>
              </a:pathLst>
            </a:custGeom>
            <a:solidFill>
              <a:srgbClr val="9AC33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Slide Number">
            <a:extLst>
              <a:ext uri="{FF2B5EF4-FFF2-40B4-BE49-F238E27FC236}">
                <a16:creationId xmlns:a16="http://schemas.microsoft.com/office/drawing/2014/main" id="{97A92E23-75C6-69DF-4C01-51FB68E39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7212" y="6349516"/>
            <a:ext cx="44819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DD3B9D9-239E-488F-8200-AC06AA68487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38527A-563D-D115-D50C-4F85BA09B340}"/>
              </a:ext>
            </a:extLst>
          </p:cNvPr>
          <p:cNvGrpSpPr/>
          <p:nvPr/>
        </p:nvGrpSpPr>
        <p:grpSpPr>
          <a:xfrm>
            <a:off x="402336" y="6349621"/>
            <a:ext cx="2141046" cy="468704"/>
            <a:chOff x="247650" y="6395958"/>
            <a:chExt cx="1717710" cy="376030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2CD9AC9-68BA-B995-62FE-8D9B41316317}"/>
                </a:ext>
              </a:extLst>
            </p:cNvPr>
            <p:cNvSpPr/>
            <p:nvPr/>
          </p:nvSpPr>
          <p:spPr>
            <a:xfrm>
              <a:off x="247650" y="6395958"/>
              <a:ext cx="236429" cy="236395"/>
            </a:xfrm>
            <a:custGeom>
              <a:avLst/>
              <a:gdLst>
                <a:gd name="connsiteX0" fmla="*/ 187519 w 236429"/>
                <a:gd name="connsiteY0" fmla="*/ 0 h 236395"/>
                <a:gd name="connsiteX1" fmla="*/ 48911 w 236429"/>
                <a:gd name="connsiteY1" fmla="*/ 0 h 236395"/>
                <a:gd name="connsiteX2" fmla="*/ 0 w 236429"/>
                <a:gd name="connsiteY2" fmla="*/ 48910 h 236395"/>
                <a:gd name="connsiteX3" fmla="*/ 0 w 236429"/>
                <a:gd name="connsiteY3" fmla="*/ 187485 h 236395"/>
                <a:gd name="connsiteX4" fmla="*/ 48911 w 236429"/>
                <a:gd name="connsiteY4" fmla="*/ 236395 h 236395"/>
                <a:gd name="connsiteX5" fmla="*/ 126007 w 236429"/>
                <a:gd name="connsiteY5" fmla="*/ 236395 h 236395"/>
                <a:gd name="connsiteX6" fmla="*/ 126007 w 236429"/>
                <a:gd name="connsiteY6" fmla="*/ 218588 h 236395"/>
                <a:gd name="connsiteX7" fmla="*/ 48911 w 236429"/>
                <a:gd name="connsiteY7" fmla="*/ 218588 h 236395"/>
                <a:gd name="connsiteX8" fmla="*/ 17807 w 236429"/>
                <a:gd name="connsiteY8" fmla="*/ 187485 h 236395"/>
                <a:gd name="connsiteX9" fmla="*/ 17807 w 236429"/>
                <a:gd name="connsiteY9" fmla="*/ 48910 h 236395"/>
                <a:gd name="connsiteX10" fmla="*/ 48911 w 236429"/>
                <a:gd name="connsiteY10" fmla="*/ 17807 h 236395"/>
                <a:gd name="connsiteX11" fmla="*/ 187486 w 236429"/>
                <a:gd name="connsiteY11" fmla="*/ 17807 h 236395"/>
                <a:gd name="connsiteX12" fmla="*/ 218589 w 236429"/>
                <a:gd name="connsiteY12" fmla="*/ 48910 h 236395"/>
                <a:gd name="connsiteX13" fmla="*/ 218589 w 236429"/>
                <a:gd name="connsiteY13" fmla="*/ 126007 h 236395"/>
                <a:gd name="connsiteX14" fmla="*/ 236429 w 236429"/>
                <a:gd name="connsiteY14" fmla="*/ 126007 h 236395"/>
                <a:gd name="connsiteX15" fmla="*/ 236429 w 236429"/>
                <a:gd name="connsiteY15" fmla="*/ 48910 h 236395"/>
                <a:gd name="connsiteX16" fmla="*/ 187519 w 236429"/>
                <a:gd name="connsiteY16" fmla="*/ 0 h 2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429" h="236395">
                  <a:moveTo>
                    <a:pt x="187519" y="0"/>
                  </a:moveTo>
                  <a:lnTo>
                    <a:pt x="48911" y="0"/>
                  </a:lnTo>
                  <a:cubicBezTo>
                    <a:pt x="21952" y="0"/>
                    <a:pt x="0" y="21952"/>
                    <a:pt x="0" y="48910"/>
                  </a:cubicBezTo>
                  <a:lnTo>
                    <a:pt x="0" y="187485"/>
                  </a:lnTo>
                  <a:cubicBezTo>
                    <a:pt x="0" y="214477"/>
                    <a:pt x="21952" y="236395"/>
                    <a:pt x="48911" y="236395"/>
                  </a:cubicBezTo>
                  <a:lnTo>
                    <a:pt x="126007" y="236395"/>
                  </a:lnTo>
                  <a:lnTo>
                    <a:pt x="126007" y="218588"/>
                  </a:lnTo>
                  <a:lnTo>
                    <a:pt x="48911" y="218588"/>
                  </a:lnTo>
                  <a:cubicBezTo>
                    <a:pt x="31767" y="218588"/>
                    <a:pt x="17807" y="204628"/>
                    <a:pt x="17807" y="187485"/>
                  </a:cubicBezTo>
                  <a:lnTo>
                    <a:pt x="17807" y="48910"/>
                  </a:lnTo>
                  <a:cubicBezTo>
                    <a:pt x="17807" y="31767"/>
                    <a:pt x="31767" y="17807"/>
                    <a:pt x="48911" y="17807"/>
                  </a:cubicBezTo>
                  <a:lnTo>
                    <a:pt x="187486" y="17807"/>
                  </a:lnTo>
                  <a:cubicBezTo>
                    <a:pt x="204629" y="17807"/>
                    <a:pt x="218589" y="31767"/>
                    <a:pt x="218589" y="48910"/>
                  </a:cubicBezTo>
                  <a:lnTo>
                    <a:pt x="218589" y="126007"/>
                  </a:lnTo>
                  <a:lnTo>
                    <a:pt x="236429" y="126007"/>
                  </a:lnTo>
                  <a:lnTo>
                    <a:pt x="236429" y="48910"/>
                  </a:lnTo>
                  <a:cubicBezTo>
                    <a:pt x="236429" y="21919"/>
                    <a:pt x="214478" y="0"/>
                    <a:pt x="187519" y="0"/>
                  </a:cubicBezTo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5BB625-85FD-B0CB-1CAA-BD2CB9073632}"/>
                </a:ext>
              </a:extLst>
            </p:cNvPr>
            <p:cNvSpPr/>
            <p:nvPr/>
          </p:nvSpPr>
          <p:spPr>
            <a:xfrm>
              <a:off x="1859216" y="6665811"/>
              <a:ext cx="106144" cy="106177"/>
            </a:xfrm>
            <a:custGeom>
              <a:avLst/>
              <a:gdLst>
                <a:gd name="connsiteX0" fmla="*/ 85685 w 106144"/>
                <a:gd name="connsiteY0" fmla="*/ 50104 h 106177"/>
                <a:gd name="connsiteX1" fmla="*/ 50038 w 106144"/>
                <a:gd name="connsiteY1" fmla="*/ 85751 h 106177"/>
                <a:gd name="connsiteX2" fmla="*/ 0 w 106144"/>
                <a:gd name="connsiteY2" fmla="*/ 85751 h 106177"/>
                <a:gd name="connsiteX3" fmla="*/ 0 w 106144"/>
                <a:gd name="connsiteY3" fmla="*/ 106177 h 106177"/>
                <a:gd name="connsiteX4" fmla="*/ 50038 w 106144"/>
                <a:gd name="connsiteY4" fmla="*/ 106177 h 106177"/>
                <a:gd name="connsiteX5" fmla="*/ 106145 w 106144"/>
                <a:gd name="connsiteY5" fmla="*/ 50071 h 106177"/>
                <a:gd name="connsiteX6" fmla="*/ 106145 w 106144"/>
                <a:gd name="connsiteY6" fmla="*/ 0 h 106177"/>
                <a:gd name="connsiteX7" fmla="*/ 85718 w 106144"/>
                <a:gd name="connsiteY7" fmla="*/ 0 h 106177"/>
                <a:gd name="connsiteX8" fmla="*/ 85718 w 106144"/>
                <a:gd name="connsiteY8" fmla="*/ 50071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44" h="106177">
                  <a:moveTo>
                    <a:pt x="85685" y="50104"/>
                  </a:moveTo>
                  <a:cubicBezTo>
                    <a:pt x="85685" y="69768"/>
                    <a:pt x="69702" y="85751"/>
                    <a:pt x="50038" y="85751"/>
                  </a:cubicBezTo>
                  <a:lnTo>
                    <a:pt x="0" y="85751"/>
                  </a:lnTo>
                  <a:lnTo>
                    <a:pt x="0" y="106177"/>
                  </a:lnTo>
                  <a:lnTo>
                    <a:pt x="50038" y="106177"/>
                  </a:lnTo>
                  <a:cubicBezTo>
                    <a:pt x="80976" y="106177"/>
                    <a:pt x="106145" y="81009"/>
                    <a:pt x="106145" y="50071"/>
                  </a:cubicBezTo>
                  <a:lnTo>
                    <a:pt x="106145" y="0"/>
                  </a:lnTo>
                  <a:lnTo>
                    <a:pt x="85718" y="0"/>
                  </a:lnTo>
                  <a:lnTo>
                    <a:pt x="85718" y="50071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490C221-5FB1-F5B6-5DC5-0FC5625EF02A}"/>
                </a:ext>
              </a:extLst>
            </p:cNvPr>
            <p:cNvSpPr/>
            <p:nvPr/>
          </p:nvSpPr>
          <p:spPr>
            <a:xfrm>
              <a:off x="421042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49 w 147196"/>
                <a:gd name="connsiteY4" fmla="*/ 38532 h 164902"/>
                <a:gd name="connsiteX5" fmla="*/ 49441 w 147196"/>
                <a:gd name="connsiteY5" fmla="*/ 82435 h 164902"/>
                <a:gd name="connsiteX6" fmla="*/ 79749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47" y="38532"/>
                    <a:pt x="79749" y="38532"/>
                  </a:cubicBezTo>
                  <a:cubicBezTo>
                    <a:pt x="60583" y="38532"/>
                    <a:pt x="49441" y="54780"/>
                    <a:pt x="49441" y="82435"/>
                  </a:cubicBezTo>
                  <a:cubicBezTo>
                    <a:pt x="49441" y="110090"/>
                    <a:pt x="60583" y="126338"/>
                    <a:pt x="79749" y="126338"/>
                  </a:cubicBezTo>
                  <a:cubicBezTo>
                    <a:pt x="92847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5545B12-58D6-EFE7-39FF-B4802EE0DF2A}"/>
                </a:ext>
              </a:extLst>
            </p:cNvPr>
            <p:cNvSpPr/>
            <p:nvPr/>
          </p:nvSpPr>
          <p:spPr>
            <a:xfrm>
              <a:off x="578916" y="6558838"/>
              <a:ext cx="160029" cy="164869"/>
            </a:xfrm>
            <a:custGeom>
              <a:avLst/>
              <a:gdLst>
                <a:gd name="connsiteX0" fmla="*/ 0 w 160029"/>
                <a:gd name="connsiteY0" fmla="*/ 82435 h 164869"/>
                <a:gd name="connsiteX1" fmla="*/ 80015 w 160029"/>
                <a:gd name="connsiteY1" fmla="*/ 0 h 164869"/>
                <a:gd name="connsiteX2" fmla="*/ 160029 w 160029"/>
                <a:gd name="connsiteY2" fmla="*/ 82435 h 164869"/>
                <a:gd name="connsiteX3" fmla="*/ 80015 w 160029"/>
                <a:gd name="connsiteY3" fmla="*/ 164870 h 164869"/>
                <a:gd name="connsiteX4" fmla="*/ 0 w 160029"/>
                <a:gd name="connsiteY4" fmla="*/ 82435 h 164869"/>
                <a:gd name="connsiteX5" fmla="*/ 110588 w 160029"/>
                <a:gd name="connsiteY5" fmla="*/ 82435 h 164869"/>
                <a:gd name="connsiteX6" fmla="*/ 80015 w 160029"/>
                <a:gd name="connsiteY6" fmla="*/ 38532 h 164869"/>
                <a:gd name="connsiteX7" fmla="*/ 49474 w 160029"/>
                <a:gd name="connsiteY7" fmla="*/ 82435 h 164869"/>
                <a:gd name="connsiteX8" fmla="*/ 80015 w 160029"/>
                <a:gd name="connsiteY8" fmla="*/ 126338 h 164869"/>
                <a:gd name="connsiteX9" fmla="*/ 110588 w 160029"/>
                <a:gd name="connsiteY9" fmla="*/ 82435 h 1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029" h="164869">
                  <a:moveTo>
                    <a:pt x="0" y="82435"/>
                  </a:moveTo>
                  <a:cubicBezTo>
                    <a:pt x="0" y="36343"/>
                    <a:pt x="34917" y="0"/>
                    <a:pt x="80015" y="0"/>
                  </a:cubicBezTo>
                  <a:cubicBezTo>
                    <a:pt x="125112" y="0"/>
                    <a:pt x="160029" y="36376"/>
                    <a:pt x="160029" y="82435"/>
                  </a:cubicBezTo>
                  <a:cubicBezTo>
                    <a:pt x="160029" y="128494"/>
                    <a:pt x="125112" y="164870"/>
                    <a:pt x="80015" y="164870"/>
                  </a:cubicBezTo>
                  <a:cubicBezTo>
                    <a:pt x="34917" y="164870"/>
                    <a:pt x="0" y="128494"/>
                    <a:pt x="0" y="82435"/>
                  </a:cubicBezTo>
                  <a:close/>
                  <a:moveTo>
                    <a:pt x="110588" y="82435"/>
                  </a:moveTo>
                  <a:cubicBezTo>
                    <a:pt x="110588" y="54780"/>
                    <a:pt x="99678" y="38532"/>
                    <a:pt x="80015" y="38532"/>
                  </a:cubicBezTo>
                  <a:cubicBezTo>
                    <a:pt x="60351" y="38532"/>
                    <a:pt x="49474" y="55012"/>
                    <a:pt x="49474" y="82435"/>
                  </a:cubicBezTo>
                  <a:cubicBezTo>
                    <a:pt x="49474" y="109858"/>
                    <a:pt x="60384" y="126338"/>
                    <a:pt x="80015" y="126338"/>
                  </a:cubicBezTo>
                  <a:cubicBezTo>
                    <a:pt x="99645" y="126338"/>
                    <a:pt x="110588" y="110090"/>
                    <a:pt x="110588" y="82435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D6831D6-3334-D325-8FE2-F6436BBB2C1D}"/>
                </a:ext>
              </a:extLst>
            </p:cNvPr>
            <p:cNvSpPr/>
            <p:nvPr/>
          </p:nvSpPr>
          <p:spPr>
            <a:xfrm>
              <a:off x="761991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499A368-991F-2A63-A5E5-E9482EA433B8}"/>
                </a:ext>
              </a:extLst>
            </p:cNvPr>
            <p:cNvSpPr/>
            <p:nvPr/>
          </p:nvSpPr>
          <p:spPr>
            <a:xfrm>
              <a:off x="935384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5988 h 160061"/>
                <a:gd name="connsiteX5" fmla="*/ 107173 w 114699"/>
                <a:gd name="connsiteY5" fmla="*/ 65988 h 160061"/>
                <a:gd name="connsiteX6" fmla="*/ 107173 w 114699"/>
                <a:gd name="connsiteY6" fmla="*/ 101866 h 160061"/>
                <a:gd name="connsiteX7" fmla="*/ 46556 w 114699"/>
                <a:gd name="connsiteY7" fmla="*/ 101866 h 160061"/>
                <a:gd name="connsiteX8" fmla="*/ 46556 w 114699"/>
                <a:gd name="connsiteY8" fmla="*/ 160062 h 160061"/>
                <a:gd name="connsiteX9" fmla="*/ 0 w 114699"/>
                <a:gd name="connsiteY9" fmla="*/ 160062 h 160061"/>
                <a:gd name="connsiteX10" fmla="*/ 0 w 114699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5988"/>
                  </a:lnTo>
                  <a:lnTo>
                    <a:pt x="107173" y="65988"/>
                  </a:lnTo>
                  <a:lnTo>
                    <a:pt x="107173" y="101866"/>
                  </a:lnTo>
                  <a:lnTo>
                    <a:pt x="46556" y="101866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1A26837-3DCB-A3AE-0640-4A60628A7057}"/>
                </a:ext>
              </a:extLst>
            </p:cNvPr>
            <p:cNvSpPr/>
            <p:nvPr/>
          </p:nvSpPr>
          <p:spPr>
            <a:xfrm>
              <a:off x="1074556" y="6561225"/>
              <a:ext cx="46556" cy="160061"/>
            </a:xfrm>
            <a:custGeom>
              <a:avLst/>
              <a:gdLst>
                <a:gd name="connsiteX0" fmla="*/ 0 w 46556"/>
                <a:gd name="connsiteY0" fmla="*/ 0 h 160061"/>
                <a:gd name="connsiteX1" fmla="*/ 46556 w 46556"/>
                <a:gd name="connsiteY1" fmla="*/ 0 h 160061"/>
                <a:gd name="connsiteX2" fmla="*/ 46556 w 46556"/>
                <a:gd name="connsiteY2" fmla="*/ 160062 h 160061"/>
                <a:gd name="connsiteX3" fmla="*/ 0 w 46556"/>
                <a:gd name="connsiteY3" fmla="*/ 160062 h 160061"/>
                <a:gd name="connsiteX4" fmla="*/ 0 w 46556"/>
                <a:gd name="connsiteY4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56" h="160061">
                  <a:moveTo>
                    <a:pt x="0" y="0"/>
                  </a:moveTo>
                  <a:lnTo>
                    <a:pt x="46556" y="0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29601FE-6BBE-F2E9-4271-9E4130B92BCF}"/>
                </a:ext>
              </a:extLst>
            </p:cNvPr>
            <p:cNvSpPr/>
            <p:nvPr/>
          </p:nvSpPr>
          <p:spPr>
            <a:xfrm>
              <a:off x="1152150" y="6561192"/>
              <a:ext cx="148622" cy="160061"/>
            </a:xfrm>
            <a:custGeom>
              <a:avLst/>
              <a:gdLst>
                <a:gd name="connsiteX0" fmla="*/ 0 w 148622"/>
                <a:gd name="connsiteY0" fmla="*/ 33 h 160061"/>
                <a:gd name="connsiteX1" fmla="*/ 63766 w 148622"/>
                <a:gd name="connsiteY1" fmla="*/ 33 h 160061"/>
                <a:gd name="connsiteX2" fmla="*/ 148622 w 148622"/>
                <a:gd name="connsiteY2" fmla="*/ 80047 h 160061"/>
                <a:gd name="connsiteX3" fmla="*/ 63766 w 148622"/>
                <a:gd name="connsiteY3" fmla="*/ 160062 h 160061"/>
                <a:gd name="connsiteX4" fmla="*/ 0 w 148622"/>
                <a:gd name="connsiteY4" fmla="*/ 160062 h 160061"/>
                <a:gd name="connsiteX5" fmla="*/ 0 w 148622"/>
                <a:gd name="connsiteY5" fmla="*/ 0 h 160061"/>
                <a:gd name="connsiteX6" fmla="*/ 46556 w 148622"/>
                <a:gd name="connsiteY6" fmla="*/ 34950 h 160061"/>
                <a:gd name="connsiteX7" fmla="*/ 46556 w 148622"/>
                <a:gd name="connsiteY7" fmla="*/ 125145 h 160061"/>
                <a:gd name="connsiteX8" fmla="*/ 61843 w 148622"/>
                <a:gd name="connsiteY8" fmla="*/ 125145 h 160061"/>
                <a:gd name="connsiteX9" fmla="*/ 99181 w 148622"/>
                <a:gd name="connsiteY9" fmla="*/ 80047 h 160061"/>
                <a:gd name="connsiteX10" fmla="*/ 61843 w 148622"/>
                <a:gd name="connsiteY10" fmla="*/ 34950 h 160061"/>
                <a:gd name="connsiteX11" fmla="*/ 46556 w 148622"/>
                <a:gd name="connsiteY11" fmla="*/ 3495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22" h="160061">
                  <a:moveTo>
                    <a:pt x="0" y="33"/>
                  </a:moveTo>
                  <a:lnTo>
                    <a:pt x="63766" y="33"/>
                  </a:lnTo>
                  <a:cubicBezTo>
                    <a:pt x="113705" y="33"/>
                    <a:pt x="148622" y="32762"/>
                    <a:pt x="148622" y="80047"/>
                  </a:cubicBezTo>
                  <a:cubicBezTo>
                    <a:pt x="148622" y="127333"/>
                    <a:pt x="113705" y="160062"/>
                    <a:pt x="63766" y="160062"/>
                  </a:cubicBezTo>
                  <a:lnTo>
                    <a:pt x="0" y="160062"/>
                  </a:lnTo>
                  <a:lnTo>
                    <a:pt x="0" y="0"/>
                  </a:lnTo>
                  <a:close/>
                  <a:moveTo>
                    <a:pt x="46556" y="34950"/>
                  </a:moveTo>
                  <a:lnTo>
                    <a:pt x="46556" y="125145"/>
                  </a:lnTo>
                  <a:lnTo>
                    <a:pt x="61843" y="125145"/>
                  </a:lnTo>
                  <a:cubicBezTo>
                    <a:pt x="86580" y="125145"/>
                    <a:pt x="99181" y="110587"/>
                    <a:pt x="99181" y="80047"/>
                  </a:cubicBezTo>
                  <a:cubicBezTo>
                    <a:pt x="99181" y="49507"/>
                    <a:pt x="86580" y="34950"/>
                    <a:pt x="61843" y="34950"/>
                  </a:cubicBezTo>
                  <a:lnTo>
                    <a:pt x="46556" y="349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E80FD-642A-0425-EEF7-86572D1D7963}"/>
                </a:ext>
              </a:extLst>
            </p:cNvPr>
            <p:cNvSpPr/>
            <p:nvPr/>
          </p:nvSpPr>
          <p:spPr>
            <a:xfrm>
              <a:off x="132385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B144B35-F919-8A08-A966-F333F3364B46}"/>
                </a:ext>
              </a:extLst>
            </p:cNvPr>
            <p:cNvSpPr/>
            <p:nvPr/>
          </p:nvSpPr>
          <p:spPr>
            <a:xfrm>
              <a:off x="1466670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596E637-FE27-4F46-C8F6-F5451690335B}"/>
                </a:ext>
              </a:extLst>
            </p:cNvPr>
            <p:cNvSpPr/>
            <p:nvPr/>
          </p:nvSpPr>
          <p:spPr>
            <a:xfrm>
              <a:off x="1632038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82 w 147196"/>
                <a:gd name="connsiteY4" fmla="*/ 38532 h 164902"/>
                <a:gd name="connsiteX5" fmla="*/ 49474 w 147196"/>
                <a:gd name="connsiteY5" fmla="*/ 82435 h 164902"/>
                <a:gd name="connsiteX6" fmla="*/ 79782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81" y="38532"/>
                    <a:pt x="79782" y="38532"/>
                  </a:cubicBezTo>
                  <a:cubicBezTo>
                    <a:pt x="60616" y="38532"/>
                    <a:pt x="49474" y="54780"/>
                    <a:pt x="49474" y="82435"/>
                  </a:cubicBezTo>
                  <a:cubicBezTo>
                    <a:pt x="49474" y="110090"/>
                    <a:pt x="60616" y="126338"/>
                    <a:pt x="79782" y="126338"/>
                  </a:cubicBezTo>
                  <a:cubicBezTo>
                    <a:pt x="92881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6BD8085-56B2-FC1B-10FD-3B86C0464567}"/>
                </a:ext>
              </a:extLst>
            </p:cNvPr>
            <p:cNvSpPr/>
            <p:nvPr/>
          </p:nvSpPr>
          <p:spPr>
            <a:xfrm>
              <a:off x="179913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4D6688-692D-5666-F47A-8A3FAF19E6B0}"/>
                </a:ext>
              </a:extLst>
            </p:cNvPr>
            <p:cNvSpPr/>
            <p:nvPr/>
          </p:nvSpPr>
          <p:spPr>
            <a:xfrm>
              <a:off x="288005" y="6467947"/>
              <a:ext cx="29578" cy="42145"/>
            </a:xfrm>
            <a:custGeom>
              <a:avLst/>
              <a:gdLst>
                <a:gd name="connsiteX0" fmla="*/ 0 w 29578"/>
                <a:gd name="connsiteY0" fmla="*/ 0 h 42145"/>
                <a:gd name="connsiteX1" fmla="*/ 12269 w 29578"/>
                <a:gd name="connsiteY1" fmla="*/ 0 h 42145"/>
                <a:gd name="connsiteX2" fmla="*/ 12269 w 29578"/>
                <a:gd name="connsiteY2" fmla="*/ 32695 h 42145"/>
                <a:gd name="connsiteX3" fmla="*/ 29579 w 29578"/>
                <a:gd name="connsiteY3" fmla="*/ 32695 h 42145"/>
                <a:gd name="connsiteX4" fmla="*/ 29579 w 29578"/>
                <a:gd name="connsiteY4" fmla="*/ 42146 h 42145"/>
                <a:gd name="connsiteX5" fmla="*/ 0 w 29578"/>
                <a:gd name="connsiteY5" fmla="*/ 42146 h 42145"/>
                <a:gd name="connsiteX6" fmla="*/ 0 w 29578"/>
                <a:gd name="connsiteY6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78" h="42145">
                  <a:moveTo>
                    <a:pt x="0" y="0"/>
                  </a:moveTo>
                  <a:lnTo>
                    <a:pt x="12269" y="0"/>
                  </a:lnTo>
                  <a:lnTo>
                    <a:pt x="12269" y="32695"/>
                  </a:lnTo>
                  <a:lnTo>
                    <a:pt x="29579" y="32695"/>
                  </a:lnTo>
                  <a:lnTo>
                    <a:pt x="2957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B9047DD-50E2-E03E-DB0D-674FB90452CC}"/>
                </a:ext>
              </a:extLst>
            </p:cNvPr>
            <p:cNvSpPr/>
            <p:nvPr/>
          </p:nvSpPr>
          <p:spPr>
            <a:xfrm>
              <a:off x="322955" y="6467947"/>
              <a:ext cx="30208" cy="42145"/>
            </a:xfrm>
            <a:custGeom>
              <a:avLst/>
              <a:gdLst>
                <a:gd name="connsiteX0" fmla="*/ 0 w 30208"/>
                <a:gd name="connsiteY0" fmla="*/ 0 h 42145"/>
                <a:gd name="connsiteX1" fmla="*/ 30209 w 30208"/>
                <a:gd name="connsiteY1" fmla="*/ 0 h 42145"/>
                <a:gd name="connsiteX2" fmla="*/ 30209 w 30208"/>
                <a:gd name="connsiteY2" fmla="*/ 9451 h 42145"/>
                <a:gd name="connsiteX3" fmla="*/ 12269 w 30208"/>
                <a:gd name="connsiteY3" fmla="*/ 9451 h 42145"/>
                <a:gd name="connsiteX4" fmla="*/ 12269 w 30208"/>
                <a:gd name="connsiteY4" fmla="*/ 16082 h 42145"/>
                <a:gd name="connsiteX5" fmla="*/ 28219 w 30208"/>
                <a:gd name="connsiteY5" fmla="*/ 16082 h 42145"/>
                <a:gd name="connsiteX6" fmla="*/ 28219 w 30208"/>
                <a:gd name="connsiteY6" fmla="*/ 25533 h 42145"/>
                <a:gd name="connsiteX7" fmla="*/ 12269 w 30208"/>
                <a:gd name="connsiteY7" fmla="*/ 25533 h 42145"/>
                <a:gd name="connsiteX8" fmla="*/ 12269 w 30208"/>
                <a:gd name="connsiteY8" fmla="*/ 32695 h 42145"/>
                <a:gd name="connsiteX9" fmla="*/ 30209 w 30208"/>
                <a:gd name="connsiteY9" fmla="*/ 32695 h 42145"/>
                <a:gd name="connsiteX10" fmla="*/ 30209 w 30208"/>
                <a:gd name="connsiteY10" fmla="*/ 42146 h 42145"/>
                <a:gd name="connsiteX11" fmla="*/ 0 w 30208"/>
                <a:gd name="connsiteY11" fmla="*/ 42146 h 42145"/>
                <a:gd name="connsiteX12" fmla="*/ 0 w 30208"/>
                <a:gd name="connsiteY12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08" h="42145">
                  <a:moveTo>
                    <a:pt x="0" y="0"/>
                  </a:moveTo>
                  <a:lnTo>
                    <a:pt x="30209" y="0"/>
                  </a:lnTo>
                  <a:lnTo>
                    <a:pt x="30209" y="9451"/>
                  </a:lnTo>
                  <a:lnTo>
                    <a:pt x="12269" y="9451"/>
                  </a:lnTo>
                  <a:lnTo>
                    <a:pt x="12269" y="16082"/>
                  </a:lnTo>
                  <a:lnTo>
                    <a:pt x="28219" y="16082"/>
                  </a:lnTo>
                  <a:lnTo>
                    <a:pt x="28219" y="25533"/>
                  </a:lnTo>
                  <a:lnTo>
                    <a:pt x="12269" y="25533"/>
                  </a:lnTo>
                  <a:lnTo>
                    <a:pt x="12269" y="32695"/>
                  </a:lnTo>
                  <a:lnTo>
                    <a:pt x="30209" y="32695"/>
                  </a:lnTo>
                  <a:lnTo>
                    <a:pt x="3020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8E18127-204D-F508-AC37-405CD2FE0D78}"/>
                </a:ext>
              </a:extLst>
            </p:cNvPr>
            <p:cNvSpPr/>
            <p:nvPr/>
          </p:nvSpPr>
          <p:spPr>
            <a:xfrm>
              <a:off x="355916" y="6467947"/>
              <a:ext cx="42510" cy="42145"/>
            </a:xfrm>
            <a:custGeom>
              <a:avLst/>
              <a:gdLst>
                <a:gd name="connsiteX0" fmla="*/ 15254 w 42510"/>
                <a:gd name="connsiteY0" fmla="*/ 0 h 42145"/>
                <a:gd name="connsiteX1" fmla="*/ 27257 w 42510"/>
                <a:gd name="connsiteY1" fmla="*/ 0 h 42145"/>
                <a:gd name="connsiteX2" fmla="*/ 42511 w 42510"/>
                <a:gd name="connsiteY2" fmla="*/ 42146 h 42145"/>
                <a:gd name="connsiteX3" fmla="*/ 29678 w 42510"/>
                <a:gd name="connsiteY3" fmla="*/ 42146 h 42145"/>
                <a:gd name="connsiteX4" fmla="*/ 27456 w 42510"/>
                <a:gd name="connsiteY4" fmla="*/ 34917 h 42145"/>
                <a:gd name="connsiteX5" fmla="*/ 14491 w 42510"/>
                <a:gd name="connsiteY5" fmla="*/ 34917 h 42145"/>
                <a:gd name="connsiteX6" fmla="*/ 12335 w 42510"/>
                <a:gd name="connsiteY6" fmla="*/ 42146 h 42145"/>
                <a:gd name="connsiteX7" fmla="*/ 0 w 42510"/>
                <a:gd name="connsiteY7" fmla="*/ 42146 h 42145"/>
                <a:gd name="connsiteX8" fmla="*/ 15254 w 42510"/>
                <a:gd name="connsiteY8" fmla="*/ 0 h 42145"/>
                <a:gd name="connsiteX9" fmla="*/ 16911 w 42510"/>
                <a:gd name="connsiteY9" fmla="*/ 26296 h 42145"/>
                <a:gd name="connsiteX10" fmla="*/ 25069 w 42510"/>
                <a:gd name="connsiteY10" fmla="*/ 26296 h 42145"/>
                <a:gd name="connsiteX11" fmla="*/ 20990 w 42510"/>
                <a:gd name="connsiteY11" fmla="*/ 13131 h 42145"/>
                <a:gd name="connsiteX12" fmla="*/ 16911 w 42510"/>
                <a:gd name="connsiteY12" fmla="*/ 26296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10" h="42145">
                  <a:moveTo>
                    <a:pt x="15254" y="0"/>
                  </a:moveTo>
                  <a:lnTo>
                    <a:pt x="27257" y="0"/>
                  </a:lnTo>
                  <a:lnTo>
                    <a:pt x="42511" y="42146"/>
                  </a:lnTo>
                  <a:lnTo>
                    <a:pt x="29678" y="42146"/>
                  </a:lnTo>
                  <a:lnTo>
                    <a:pt x="27456" y="34917"/>
                  </a:lnTo>
                  <a:lnTo>
                    <a:pt x="14491" y="34917"/>
                  </a:lnTo>
                  <a:lnTo>
                    <a:pt x="12335" y="42146"/>
                  </a:lnTo>
                  <a:lnTo>
                    <a:pt x="0" y="42146"/>
                  </a:lnTo>
                  <a:lnTo>
                    <a:pt x="15254" y="0"/>
                  </a:lnTo>
                  <a:close/>
                  <a:moveTo>
                    <a:pt x="16911" y="26296"/>
                  </a:moveTo>
                  <a:lnTo>
                    <a:pt x="25069" y="26296"/>
                  </a:lnTo>
                  <a:lnTo>
                    <a:pt x="20990" y="13131"/>
                  </a:lnTo>
                  <a:lnTo>
                    <a:pt x="16911" y="26296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4B64A41-0920-FDE3-E21D-5BC131F4FFA8}"/>
                </a:ext>
              </a:extLst>
            </p:cNvPr>
            <p:cNvSpPr/>
            <p:nvPr/>
          </p:nvSpPr>
          <p:spPr>
            <a:xfrm>
              <a:off x="401942" y="6467914"/>
              <a:ext cx="39128" cy="42145"/>
            </a:xfrm>
            <a:custGeom>
              <a:avLst/>
              <a:gdLst>
                <a:gd name="connsiteX0" fmla="*/ 0 w 39128"/>
                <a:gd name="connsiteY0" fmla="*/ 33 h 42145"/>
                <a:gd name="connsiteX1" fmla="*/ 16779 w 39128"/>
                <a:gd name="connsiteY1" fmla="*/ 33 h 42145"/>
                <a:gd name="connsiteX2" fmla="*/ 39129 w 39128"/>
                <a:gd name="connsiteY2" fmla="*/ 21090 h 42145"/>
                <a:gd name="connsiteX3" fmla="*/ 16779 w 39128"/>
                <a:gd name="connsiteY3" fmla="*/ 42146 h 42145"/>
                <a:gd name="connsiteX4" fmla="*/ 0 w 39128"/>
                <a:gd name="connsiteY4" fmla="*/ 42146 h 42145"/>
                <a:gd name="connsiteX5" fmla="*/ 0 w 39128"/>
                <a:gd name="connsiteY5" fmla="*/ 0 h 42145"/>
                <a:gd name="connsiteX6" fmla="*/ 12269 w 39128"/>
                <a:gd name="connsiteY6" fmla="*/ 9218 h 42145"/>
                <a:gd name="connsiteX7" fmla="*/ 12269 w 39128"/>
                <a:gd name="connsiteY7" fmla="*/ 32961 h 42145"/>
                <a:gd name="connsiteX8" fmla="*/ 16281 w 39128"/>
                <a:gd name="connsiteY8" fmla="*/ 32961 h 42145"/>
                <a:gd name="connsiteX9" fmla="*/ 26130 w 39128"/>
                <a:gd name="connsiteY9" fmla="*/ 21090 h 42145"/>
                <a:gd name="connsiteX10" fmla="*/ 16281 w 39128"/>
                <a:gd name="connsiteY10" fmla="*/ 9218 h 42145"/>
                <a:gd name="connsiteX11" fmla="*/ 12269 w 39128"/>
                <a:gd name="connsiteY11" fmla="*/ 9218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28" h="42145">
                  <a:moveTo>
                    <a:pt x="0" y="33"/>
                  </a:moveTo>
                  <a:lnTo>
                    <a:pt x="16779" y="33"/>
                  </a:lnTo>
                  <a:cubicBezTo>
                    <a:pt x="29943" y="33"/>
                    <a:pt x="39129" y="8655"/>
                    <a:pt x="39129" y="21090"/>
                  </a:cubicBezTo>
                  <a:cubicBezTo>
                    <a:pt x="39129" y="33524"/>
                    <a:pt x="29943" y="42146"/>
                    <a:pt x="16779" y="42146"/>
                  </a:cubicBezTo>
                  <a:lnTo>
                    <a:pt x="0" y="42146"/>
                  </a:lnTo>
                  <a:lnTo>
                    <a:pt x="0" y="0"/>
                  </a:lnTo>
                  <a:close/>
                  <a:moveTo>
                    <a:pt x="12269" y="9218"/>
                  </a:moveTo>
                  <a:lnTo>
                    <a:pt x="12269" y="32961"/>
                  </a:lnTo>
                  <a:lnTo>
                    <a:pt x="16281" y="32961"/>
                  </a:lnTo>
                  <a:cubicBezTo>
                    <a:pt x="22781" y="32961"/>
                    <a:pt x="26130" y="29114"/>
                    <a:pt x="26130" y="21090"/>
                  </a:cubicBezTo>
                  <a:cubicBezTo>
                    <a:pt x="26130" y="13065"/>
                    <a:pt x="22814" y="9218"/>
                    <a:pt x="16281" y="9218"/>
                  </a:cubicBezTo>
                  <a:lnTo>
                    <a:pt x="12269" y="9218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A8ECABB-6046-9A5D-4F03-3068067D68BB}"/>
                </a:ext>
              </a:extLst>
            </p:cNvPr>
            <p:cNvSpPr/>
            <p:nvPr/>
          </p:nvSpPr>
          <p:spPr>
            <a:xfrm>
              <a:off x="283329" y="6525711"/>
              <a:ext cx="62207" cy="42145"/>
            </a:xfrm>
            <a:custGeom>
              <a:avLst/>
              <a:gdLst>
                <a:gd name="connsiteX0" fmla="*/ 33 w 62207"/>
                <a:gd name="connsiteY0" fmla="*/ 0 h 42145"/>
                <a:gd name="connsiteX1" fmla="*/ 12302 w 62207"/>
                <a:gd name="connsiteY1" fmla="*/ 0 h 42145"/>
                <a:gd name="connsiteX2" fmla="*/ 19830 w 62207"/>
                <a:gd name="connsiteY2" fmla="*/ 28086 h 42145"/>
                <a:gd name="connsiteX3" fmla="*/ 26594 w 62207"/>
                <a:gd name="connsiteY3" fmla="*/ 8555 h 42145"/>
                <a:gd name="connsiteX4" fmla="*/ 24173 w 62207"/>
                <a:gd name="connsiteY4" fmla="*/ 0 h 42145"/>
                <a:gd name="connsiteX5" fmla="*/ 36310 w 62207"/>
                <a:gd name="connsiteY5" fmla="*/ 0 h 42145"/>
                <a:gd name="connsiteX6" fmla="*/ 43771 w 62207"/>
                <a:gd name="connsiteY6" fmla="*/ 26760 h 42145"/>
                <a:gd name="connsiteX7" fmla="*/ 50469 w 62207"/>
                <a:gd name="connsiteY7" fmla="*/ 0 h 42145"/>
                <a:gd name="connsiteX8" fmla="*/ 62208 w 62207"/>
                <a:gd name="connsiteY8" fmla="*/ 0 h 42145"/>
                <a:gd name="connsiteX9" fmla="*/ 49806 w 62207"/>
                <a:gd name="connsiteY9" fmla="*/ 42146 h 42145"/>
                <a:gd name="connsiteX10" fmla="*/ 37603 w 62207"/>
                <a:gd name="connsiteY10" fmla="*/ 42146 h 42145"/>
                <a:gd name="connsiteX11" fmla="*/ 31170 w 62207"/>
                <a:gd name="connsiteY11" fmla="*/ 22151 h 42145"/>
                <a:gd name="connsiteX12" fmla="*/ 24605 w 62207"/>
                <a:gd name="connsiteY12" fmla="*/ 42146 h 42145"/>
                <a:gd name="connsiteX13" fmla="*/ 12402 w 62207"/>
                <a:gd name="connsiteY13" fmla="*/ 42146 h 42145"/>
                <a:gd name="connsiteX14" fmla="*/ 0 w 62207"/>
                <a:gd name="connsiteY1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207" h="42145">
                  <a:moveTo>
                    <a:pt x="33" y="0"/>
                  </a:moveTo>
                  <a:lnTo>
                    <a:pt x="12302" y="0"/>
                  </a:lnTo>
                  <a:lnTo>
                    <a:pt x="19830" y="28086"/>
                  </a:lnTo>
                  <a:lnTo>
                    <a:pt x="26594" y="8555"/>
                  </a:lnTo>
                  <a:lnTo>
                    <a:pt x="24173" y="0"/>
                  </a:lnTo>
                  <a:lnTo>
                    <a:pt x="36310" y="0"/>
                  </a:lnTo>
                  <a:lnTo>
                    <a:pt x="43771" y="26760"/>
                  </a:lnTo>
                  <a:lnTo>
                    <a:pt x="50469" y="0"/>
                  </a:lnTo>
                  <a:lnTo>
                    <a:pt x="62208" y="0"/>
                  </a:lnTo>
                  <a:lnTo>
                    <a:pt x="49806" y="42146"/>
                  </a:lnTo>
                  <a:lnTo>
                    <a:pt x="37603" y="42146"/>
                  </a:lnTo>
                  <a:lnTo>
                    <a:pt x="31170" y="22151"/>
                  </a:lnTo>
                  <a:lnTo>
                    <a:pt x="24605" y="42146"/>
                  </a:lnTo>
                  <a:lnTo>
                    <a:pt x="12402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C6FA3A0-B061-E238-37A7-60F0AB16EC00}"/>
                </a:ext>
              </a:extLst>
            </p:cNvPr>
            <p:cNvSpPr/>
            <p:nvPr/>
          </p:nvSpPr>
          <p:spPr>
            <a:xfrm>
              <a:off x="349085" y="6525711"/>
              <a:ext cx="12269" cy="42145"/>
            </a:xfrm>
            <a:custGeom>
              <a:avLst/>
              <a:gdLst>
                <a:gd name="connsiteX0" fmla="*/ 0 w 12269"/>
                <a:gd name="connsiteY0" fmla="*/ 0 h 42145"/>
                <a:gd name="connsiteX1" fmla="*/ 12269 w 12269"/>
                <a:gd name="connsiteY1" fmla="*/ 0 h 42145"/>
                <a:gd name="connsiteX2" fmla="*/ 12269 w 12269"/>
                <a:gd name="connsiteY2" fmla="*/ 42146 h 42145"/>
                <a:gd name="connsiteX3" fmla="*/ 0 w 12269"/>
                <a:gd name="connsiteY3" fmla="*/ 42146 h 42145"/>
                <a:gd name="connsiteX4" fmla="*/ 0 w 12269"/>
                <a:gd name="connsiteY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9" h="42145">
                  <a:moveTo>
                    <a:pt x="0" y="0"/>
                  </a:moveTo>
                  <a:lnTo>
                    <a:pt x="12269" y="0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7E14BE-54B5-D85A-AEEB-B2C8C8CD1BFE}"/>
                </a:ext>
              </a:extLst>
            </p:cNvPr>
            <p:cNvSpPr/>
            <p:nvPr/>
          </p:nvSpPr>
          <p:spPr>
            <a:xfrm>
              <a:off x="366693" y="6525711"/>
              <a:ext cx="35381" cy="42145"/>
            </a:xfrm>
            <a:custGeom>
              <a:avLst/>
              <a:gdLst>
                <a:gd name="connsiteX0" fmla="*/ 11573 w 35381"/>
                <a:gd name="connsiteY0" fmla="*/ 9450 h 42145"/>
                <a:gd name="connsiteX1" fmla="*/ 0 w 35381"/>
                <a:gd name="connsiteY1" fmla="*/ 9450 h 42145"/>
                <a:gd name="connsiteX2" fmla="*/ 0 w 35381"/>
                <a:gd name="connsiteY2" fmla="*/ 0 h 42145"/>
                <a:gd name="connsiteX3" fmla="*/ 35382 w 35381"/>
                <a:gd name="connsiteY3" fmla="*/ 0 h 42145"/>
                <a:gd name="connsiteX4" fmla="*/ 35382 w 35381"/>
                <a:gd name="connsiteY4" fmla="*/ 9450 h 42145"/>
                <a:gd name="connsiteX5" fmla="*/ 23809 w 35381"/>
                <a:gd name="connsiteY5" fmla="*/ 9450 h 42145"/>
                <a:gd name="connsiteX6" fmla="*/ 23809 w 35381"/>
                <a:gd name="connsiteY6" fmla="*/ 42146 h 42145"/>
                <a:gd name="connsiteX7" fmla="*/ 11540 w 35381"/>
                <a:gd name="connsiteY7" fmla="*/ 42146 h 42145"/>
                <a:gd name="connsiteX8" fmla="*/ 11540 w 35381"/>
                <a:gd name="connsiteY8" fmla="*/ 945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81" h="42145">
                  <a:moveTo>
                    <a:pt x="11573" y="9450"/>
                  </a:moveTo>
                  <a:lnTo>
                    <a:pt x="0" y="9450"/>
                  </a:lnTo>
                  <a:lnTo>
                    <a:pt x="0" y="0"/>
                  </a:lnTo>
                  <a:lnTo>
                    <a:pt x="35382" y="0"/>
                  </a:lnTo>
                  <a:lnTo>
                    <a:pt x="35382" y="9450"/>
                  </a:lnTo>
                  <a:lnTo>
                    <a:pt x="23809" y="9450"/>
                  </a:lnTo>
                  <a:lnTo>
                    <a:pt x="23809" y="42146"/>
                  </a:lnTo>
                  <a:lnTo>
                    <a:pt x="11540" y="42146"/>
                  </a:lnTo>
                  <a:lnTo>
                    <a:pt x="11540" y="94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76EDD5F-9B71-8C7E-69AB-9BD2C86B40D7}"/>
                </a:ext>
              </a:extLst>
            </p:cNvPr>
            <p:cNvSpPr/>
            <p:nvPr/>
          </p:nvSpPr>
          <p:spPr>
            <a:xfrm>
              <a:off x="407447" y="6525711"/>
              <a:ext cx="36674" cy="42145"/>
            </a:xfrm>
            <a:custGeom>
              <a:avLst/>
              <a:gdLst>
                <a:gd name="connsiteX0" fmla="*/ 24406 w 36674"/>
                <a:gd name="connsiteY0" fmla="*/ 25533 h 42145"/>
                <a:gd name="connsiteX1" fmla="*/ 12269 w 36674"/>
                <a:gd name="connsiteY1" fmla="*/ 25533 h 42145"/>
                <a:gd name="connsiteX2" fmla="*/ 12269 w 36674"/>
                <a:gd name="connsiteY2" fmla="*/ 42146 h 42145"/>
                <a:gd name="connsiteX3" fmla="*/ 0 w 36674"/>
                <a:gd name="connsiteY3" fmla="*/ 42146 h 42145"/>
                <a:gd name="connsiteX4" fmla="*/ 0 w 36674"/>
                <a:gd name="connsiteY4" fmla="*/ 0 h 42145"/>
                <a:gd name="connsiteX5" fmla="*/ 12269 w 36674"/>
                <a:gd name="connsiteY5" fmla="*/ 0 h 42145"/>
                <a:gd name="connsiteX6" fmla="*/ 12269 w 36674"/>
                <a:gd name="connsiteY6" fmla="*/ 16082 h 42145"/>
                <a:gd name="connsiteX7" fmla="*/ 24406 w 36674"/>
                <a:gd name="connsiteY7" fmla="*/ 16082 h 42145"/>
                <a:gd name="connsiteX8" fmla="*/ 24406 w 36674"/>
                <a:gd name="connsiteY8" fmla="*/ 0 h 42145"/>
                <a:gd name="connsiteX9" fmla="*/ 36675 w 36674"/>
                <a:gd name="connsiteY9" fmla="*/ 0 h 42145"/>
                <a:gd name="connsiteX10" fmla="*/ 36675 w 36674"/>
                <a:gd name="connsiteY10" fmla="*/ 42146 h 42145"/>
                <a:gd name="connsiteX11" fmla="*/ 24406 w 36674"/>
                <a:gd name="connsiteY11" fmla="*/ 42146 h 42145"/>
                <a:gd name="connsiteX12" fmla="*/ 24406 w 36674"/>
                <a:gd name="connsiteY12" fmla="*/ 25533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674" h="42145">
                  <a:moveTo>
                    <a:pt x="24406" y="25533"/>
                  </a:moveTo>
                  <a:lnTo>
                    <a:pt x="12269" y="25533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lnTo>
                    <a:pt x="12269" y="0"/>
                  </a:lnTo>
                  <a:lnTo>
                    <a:pt x="12269" y="16082"/>
                  </a:lnTo>
                  <a:lnTo>
                    <a:pt x="24406" y="16082"/>
                  </a:lnTo>
                  <a:lnTo>
                    <a:pt x="24406" y="0"/>
                  </a:lnTo>
                  <a:lnTo>
                    <a:pt x="36675" y="0"/>
                  </a:lnTo>
                  <a:lnTo>
                    <a:pt x="36675" y="42146"/>
                  </a:lnTo>
                  <a:lnTo>
                    <a:pt x="24406" y="42146"/>
                  </a:lnTo>
                  <a:lnTo>
                    <a:pt x="24406" y="25533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8" name="Picture 157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163BC8F6-A4A8-6687-BCE3-09D7B75693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0" y="5999891"/>
            <a:ext cx="1524116" cy="858109"/>
          </a:xfrm>
          <a:prstGeom prst="rect">
            <a:avLst/>
          </a:prstGeom>
        </p:spPr>
      </p:pic>
      <p:pic>
        <p:nvPicPr>
          <p:cNvPr id="159" name="Secure" descr="A green and black logo&#10;&#10;Description automatically generated">
            <a:extLst>
              <a:ext uri="{FF2B5EF4-FFF2-40B4-BE49-F238E27FC236}">
                <a16:creationId xmlns:a16="http://schemas.microsoft.com/office/drawing/2014/main" id="{EB4D6733-E153-5EF7-0079-322E74A428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486" y="6337476"/>
            <a:ext cx="1162179" cy="389206"/>
          </a:xfrm>
          <a:prstGeom prst="rect">
            <a:avLst/>
          </a:prstGeom>
        </p:spPr>
      </p:pic>
      <p:pic>
        <p:nvPicPr>
          <p:cNvPr id="160" name="Picture 159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2F77C9FE-4811-6A8A-F003-593D553D29EF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62247" y="5999890"/>
            <a:ext cx="1524116" cy="858109"/>
          </a:xfrm>
          <a:prstGeom prst="rect">
            <a:avLst/>
          </a:prstGeom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3F12999-55E7-BA14-80DB-E8EF258A82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22447" y="6454348"/>
            <a:ext cx="2523744" cy="155462"/>
            <a:chOff x="332341" y="4736287"/>
            <a:chExt cx="5322837" cy="327884"/>
          </a:xfrm>
        </p:grpSpPr>
        <p:sp>
          <p:nvSpPr>
            <p:cNvPr id="211" name="[T2O] TextBox 11">
              <a:extLst>
                <a:ext uri="{FF2B5EF4-FFF2-40B4-BE49-F238E27FC236}">
                  <a16:creationId xmlns:a16="http://schemas.microsoft.com/office/drawing/2014/main" id="{7B0E241E-92E3-7CED-1E22-C0DBBBACC732}"/>
                </a:ext>
              </a:extLst>
            </p:cNvPr>
            <p:cNvSpPr/>
            <p:nvPr/>
          </p:nvSpPr>
          <p:spPr>
            <a:xfrm>
              <a:off x="332341" y="4763240"/>
              <a:ext cx="5322837" cy="300931"/>
            </a:xfrm>
            <a:custGeom>
              <a:avLst/>
              <a:gdLst/>
              <a:ahLst/>
              <a:cxnLst/>
              <a:rect l="l" t="t" r="r" b="b"/>
              <a:pathLst>
                <a:path w="5322837" h="300931">
                  <a:moveTo>
                    <a:pt x="1282750" y="227112"/>
                  </a:moveTo>
                  <a:cubicBezTo>
                    <a:pt x="1272728" y="227112"/>
                    <a:pt x="1264766" y="229468"/>
                    <a:pt x="1258863" y="234181"/>
                  </a:cubicBezTo>
                  <a:cubicBezTo>
                    <a:pt x="1252959" y="238894"/>
                    <a:pt x="1250007" y="245269"/>
                    <a:pt x="1250007" y="253306"/>
                  </a:cubicBezTo>
                  <a:cubicBezTo>
                    <a:pt x="1250007" y="260846"/>
                    <a:pt x="1253406" y="266651"/>
                    <a:pt x="1260202" y="270719"/>
                  </a:cubicBezTo>
                  <a:cubicBezTo>
                    <a:pt x="1266998" y="274787"/>
                    <a:pt x="1276548" y="276821"/>
                    <a:pt x="1288851" y="276821"/>
                  </a:cubicBezTo>
                  <a:cubicBezTo>
                    <a:pt x="1307901" y="276821"/>
                    <a:pt x="1322090" y="274092"/>
                    <a:pt x="1331416" y="268635"/>
                  </a:cubicBezTo>
                  <a:cubicBezTo>
                    <a:pt x="1340743" y="263178"/>
                    <a:pt x="1345406" y="255935"/>
                    <a:pt x="1345406" y="246906"/>
                  </a:cubicBezTo>
                  <a:cubicBezTo>
                    <a:pt x="1345406" y="239762"/>
                    <a:pt x="1342851" y="234677"/>
                    <a:pt x="1337742" y="231651"/>
                  </a:cubicBezTo>
                  <a:cubicBezTo>
                    <a:pt x="1332632" y="228625"/>
                    <a:pt x="1323131" y="227112"/>
                    <a:pt x="1309241" y="227112"/>
                  </a:cubicBezTo>
                  <a:close/>
                  <a:moveTo>
                    <a:pt x="733276" y="186631"/>
                  </a:moveTo>
                  <a:cubicBezTo>
                    <a:pt x="740519" y="186631"/>
                    <a:pt x="746026" y="188640"/>
                    <a:pt x="749796" y="192658"/>
                  </a:cubicBezTo>
                  <a:cubicBezTo>
                    <a:pt x="753566" y="196677"/>
                    <a:pt x="755451" y="202158"/>
                    <a:pt x="755451" y="209104"/>
                  </a:cubicBezTo>
                  <a:cubicBezTo>
                    <a:pt x="755451" y="216148"/>
                    <a:pt x="753541" y="221729"/>
                    <a:pt x="749722" y="225847"/>
                  </a:cubicBezTo>
                  <a:cubicBezTo>
                    <a:pt x="745901" y="229964"/>
                    <a:pt x="740420" y="232023"/>
                    <a:pt x="733276" y="232023"/>
                  </a:cubicBezTo>
                  <a:cubicBezTo>
                    <a:pt x="726132" y="232023"/>
                    <a:pt x="720675" y="229989"/>
                    <a:pt x="716905" y="225921"/>
                  </a:cubicBezTo>
                  <a:cubicBezTo>
                    <a:pt x="713134" y="221853"/>
                    <a:pt x="711249" y="216247"/>
                    <a:pt x="711249" y="209104"/>
                  </a:cubicBezTo>
                  <a:cubicBezTo>
                    <a:pt x="711249" y="201861"/>
                    <a:pt x="713134" y="196304"/>
                    <a:pt x="716905" y="192435"/>
                  </a:cubicBezTo>
                  <a:cubicBezTo>
                    <a:pt x="720675" y="188565"/>
                    <a:pt x="726132" y="186631"/>
                    <a:pt x="733276" y="186631"/>
                  </a:cubicBezTo>
                  <a:close/>
                  <a:moveTo>
                    <a:pt x="3242220" y="98227"/>
                  </a:moveTo>
                  <a:lnTo>
                    <a:pt x="3233737" y="140494"/>
                  </a:lnTo>
                  <a:lnTo>
                    <a:pt x="3270944" y="140494"/>
                  </a:lnTo>
                  <a:lnTo>
                    <a:pt x="3279427" y="98227"/>
                  </a:lnTo>
                  <a:close/>
                  <a:moveTo>
                    <a:pt x="908298" y="88702"/>
                  </a:moveTo>
                  <a:cubicBezTo>
                    <a:pt x="893614" y="88702"/>
                    <a:pt x="882972" y="93563"/>
                    <a:pt x="876374" y="103287"/>
                  </a:cubicBezTo>
                  <a:cubicBezTo>
                    <a:pt x="869776" y="113010"/>
                    <a:pt x="866477" y="126951"/>
                    <a:pt x="866477" y="145108"/>
                  </a:cubicBezTo>
                  <a:cubicBezTo>
                    <a:pt x="866477" y="183108"/>
                    <a:pt x="880517" y="202109"/>
                    <a:pt x="908595" y="202109"/>
                  </a:cubicBezTo>
                  <a:cubicBezTo>
                    <a:pt x="936377" y="202109"/>
                    <a:pt x="950267" y="183108"/>
                    <a:pt x="950267" y="145108"/>
                  </a:cubicBezTo>
                  <a:cubicBezTo>
                    <a:pt x="950267" y="107504"/>
                    <a:pt x="936277" y="88702"/>
                    <a:pt x="908298" y="88702"/>
                  </a:cubicBezTo>
                  <a:close/>
                  <a:moveTo>
                    <a:pt x="4677668" y="86618"/>
                  </a:moveTo>
                  <a:cubicBezTo>
                    <a:pt x="4666555" y="86618"/>
                    <a:pt x="4657650" y="90140"/>
                    <a:pt x="4650953" y="97185"/>
                  </a:cubicBezTo>
                  <a:cubicBezTo>
                    <a:pt x="4644256" y="104230"/>
                    <a:pt x="4640262" y="114499"/>
                    <a:pt x="4638972" y="127992"/>
                  </a:cubicBezTo>
                  <a:lnTo>
                    <a:pt x="4713684" y="127992"/>
                  </a:lnTo>
                  <a:cubicBezTo>
                    <a:pt x="4713486" y="114399"/>
                    <a:pt x="4710211" y="104105"/>
                    <a:pt x="4703862" y="97111"/>
                  </a:cubicBezTo>
                  <a:cubicBezTo>
                    <a:pt x="4697511" y="90116"/>
                    <a:pt x="4688780" y="86618"/>
                    <a:pt x="4677668" y="86618"/>
                  </a:cubicBezTo>
                  <a:close/>
                  <a:moveTo>
                    <a:pt x="2067818" y="86618"/>
                  </a:moveTo>
                  <a:cubicBezTo>
                    <a:pt x="2056705" y="86618"/>
                    <a:pt x="2047800" y="90140"/>
                    <a:pt x="2041103" y="97185"/>
                  </a:cubicBezTo>
                  <a:cubicBezTo>
                    <a:pt x="2034406" y="104230"/>
                    <a:pt x="2030413" y="114499"/>
                    <a:pt x="2029122" y="127992"/>
                  </a:cubicBezTo>
                  <a:lnTo>
                    <a:pt x="2103834" y="127992"/>
                  </a:lnTo>
                  <a:cubicBezTo>
                    <a:pt x="2103636" y="114399"/>
                    <a:pt x="2100361" y="104105"/>
                    <a:pt x="2094011" y="97111"/>
                  </a:cubicBezTo>
                  <a:cubicBezTo>
                    <a:pt x="2087661" y="90116"/>
                    <a:pt x="2078930" y="86618"/>
                    <a:pt x="2067818" y="86618"/>
                  </a:cubicBezTo>
                  <a:close/>
                  <a:moveTo>
                    <a:pt x="1295846" y="82600"/>
                  </a:moveTo>
                  <a:cubicBezTo>
                    <a:pt x="1285726" y="82600"/>
                    <a:pt x="1278061" y="85477"/>
                    <a:pt x="1272853" y="91232"/>
                  </a:cubicBezTo>
                  <a:cubicBezTo>
                    <a:pt x="1267643" y="96987"/>
                    <a:pt x="1265039" y="105371"/>
                    <a:pt x="1265039" y="116384"/>
                  </a:cubicBezTo>
                  <a:cubicBezTo>
                    <a:pt x="1265039" y="126703"/>
                    <a:pt x="1267693" y="134640"/>
                    <a:pt x="1273001" y="140196"/>
                  </a:cubicBezTo>
                  <a:cubicBezTo>
                    <a:pt x="1278309" y="145753"/>
                    <a:pt x="1285924" y="148531"/>
                    <a:pt x="1295846" y="148531"/>
                  </a:cubicBezTo>
                  <a:cubicBezTo>
                    <a:pt x="1316087" y="148531"/>
                    <a:pt x="1326207" y="137716"/>
                    <a:pt x="1326207" y="116086"/>
                  </a:cubicBezTo>
                  <a:cubicBezTo>
                    <a:pt x="1326207" y="105371"/>
                    <a:pt x="1323702" y="97111"/>
                    <a:pt x="1318691" y="91306"/>
                  </a:cubicBezTo>
                  <a:cubicBezTo>
                    <a:pt x="1313681" y="85502"/>
                    <a:pt x="1306066" y="82600"/>
                    <a:pt x="1295846" y="82600"/>
                  </a:cubicBezTo>
                  <a:close/>
                  <a:moveTo>
                    <a:pt x="4387155" y="63103"/>
                  </a:moveTo>
                  <a:lnTo>
                    <a:pt x="4424065" y="63103"/>
                  </a:lnTo>
                  <a:lnTo>
                    <a:pt x="4457551" y="158800"/>
                  </a:lnTo>
                  <a:cubicBezTo>
                    <a:pt x="4463306" y="174873"/>
                    <a:pt x="4466778" y="187871"/>
                    <a:pt x="4467969" y="197793"/>
                  </a:cubicBezTo>
                  <a:lnTo>
                    <a:pt x="4469160" y="197793"/>
                  </a:lnTo>
                  <a:cubicBezTo>
                    <a:pt x="4470053" y="190649"/>
                    <a:pt x="4473525" y="177651"/>
                    <a:pt x="4479578" y="158800"/>
                  </a:cubicBezTo>
                  <a:lnTo>
                    <a:pt x="4513064" y="63103"/>
                  </a:lnTo>
                  <a:lnTo>
                    <a:pt x="4550271" y="63103"/>
                  </a:lnTo>
                  <a:lnTo>
                    <a:pt x="4487465" y="227707"/>
                  </a:lnTo>
                  <a:lnTo>
                    <a:pt x="4449663" y="227707"/>
                  </a:lnTo>
                  <a:close/>
                  <a:moveTo>
                    <a:pt x="1777305" y="63103"/>
                  </a:moveTo>
                  <a:lnTo>
                    <a:pt x="1814215" y="63103"/>
                  </a:lnTo>
                  <a:lnTo>
                    <a:pt x="1847701" y="158800"/>
                  </a:lnTo>
                  <a:cubicBezTo>
                    <a:pt x="1853456" y="174873"/>
                    <a:pt x="1856928" y="187871"/>
                    <a:pt x="1858119" y="197793"/>
                  </a:cubicBezTo>
                  <a:lnTo>
                    <a:pt x="1859310" y="197793"/>
                  </a:lnTo>
                  <a:cubicBezTo>
                    <a:pt x="1860203" y="190649"/>
                    <a:pt x="1863675" y="177651"/>
                    <a:pt x="1869728" y="158800"/>
                  </a:cubicBezTo>
                  <a:lnTo>
                    <a:pt x="1903214" y="63103"/>
                  </a:lnTo>
                  <a:lnTo>
                    <a:pt x="1940421" y="63103"/>
                  </a:lnTo>
                  <a:lnTo>
                    <a:pt x="1877615" y="227707"/>
                  </a:lnTo>
                  <a:lnTo>
                    <a:pt x="1839813" y="227707"/>
                  </a:lnTo>
                  <a:close/>
                  <a:moveTo>
                    <a:pt x="2083" y="63103"/>
                  </a:moveTo>
                  <a:lnTo>
                    <a:pt x="37058" y="63103"/>
                  </a:lnTo>
                  <a:lnTo>
                    <a:pt x="37058" y="227707"/>
                  </a:lnTo>
                  <a:lnTo>
                    <a:pt x="2083" y="227707"/>
                  </a:lnTo>
                  <a:close/>
                  <a:moveTo>
                    <a:pt x="5265241" y="60127"/>
                  </a:moveTo>
                  <a:cubicBezTo>
                    <a:pt x="5284589" y="60127"/>
                    <a:pt x="5302894" y="64046"/>
                    <a:pt x="5320159" y="71884"/>
                  </a:cubicBezTo>
                  <a:lnTo>
                    <a:pt x="5308848" y="98227"/>
                  </a:lnTo>
                  <a:cubicBezTo>
                    <a:pt x="5291088" y="90885"/>
                    <a:pt x="5276155" y="87213"/>
                    <a:pt x="5264050" y="87213"/>
                  </a:cubicBezTo>
                  <a:cubicBezTo>
                    <a:pt x="5245596" y="87213"/>
                    <a:pt x="5236368" y="92472"/>
                    <a:pt x="5236368" y="102989"/>
                  </a:cubicBezTo>
                  <a:cubicBezTo>
                    <a:pt x="5236368" y="108149"/>
                    <a:pt x="5238775" y="112514"/>
                    <a:pt x="5243586" y="116086"/>
                  </a:cubicBezTo>
                  <a:cubicBezTo>
                    <a:pt x="5248399" y="119658"/>
                    <a:pt x="5258891" y="124569"/>
                    <a:pt x="5275064" y="130820"/>
                  </a:cubicBezTo>
                  <a:cubicBezTo>
                    <a:pt x="5288657" y="136079"/>
                    <a:pt x="5298529" y="140891"/>
                    <a:pt x="5304680" y="145256"/>
                  </a:cubicBezTo>
                  <a:cubicBezTo>
                    <a:pt x="5310832" y="149622"/>
                    <a:pt x="5315396" y="154657"/>
                    <a:pt x="5318373" y="160363"/>
                  </a:cubicBezTo>
                  <a:cubicBezTo>
                    <a:pt x="5321349" y="166068"/>
                    <a:pt x="5322837" y="172889"/>
                    <a:pt x="5322837" y="180826"/>
                  </a:cubicBezTo>
                  <a:cubicBezTo>
                    <a:pt x="5322837" y="196900"/>
                    <a:pt x="5316984" y="209228"/>
                    <a:pt x="5305276" y="217810"/>
                  </a:cubicBezTo>
                  <a:cubicBezTo>
                    <a:pt x="5293568" y="226393"/>
                    <a:pt x="5276800" y="230684"/>
                    <a:pt x="5254972" y="230684"/>
                  </a:cubicBezTo>
                  <a:cubicBezTo>
                    <a:pt x="5233045" y="230684"/>
                    <a:pt x="5215434" y="227360"/>
                    <a:pt x="5202138" y="220712"/>
                  </a:cubicBezTo>
                  <a:lnTo>
                    <a:pt x="5202138" y="190500"/>
                  </a:lnTo>
                  <a:cubicBezTo>
                    <a:pt x="5221485" y="199430"/>
                    <a:pt x="5239494" y="203895"/>
                    <a:pt x="5256162" y="203895"/>
                  </a:cubicBezTo>
                  <a:cubicBezTo>
                    <a:pt x="5277693" y="203895"/>
                    <a:pt x="5288458" y="197396"/>
                    <a:pt x="5288458" y="184398"/>
                  </a:cubicBezTo>
                  <a:cubicBezTo>
                    <a:pt x="5288458" y="180231"/>
                    <a:pt x="5287268" y="176758"/>
                    <a:pt x="5284886" y="173980"/>
                  </a:cubicBezTo>
                  <a:cubicBezTo>
                    <a:pt x="5282505" y="171202"/>
                    <a:pt x="5278586" y="168325"/>
                    <a:pt x="5273129" y="165348"/>
                  </a:cubicBezTo>
                  <a:cubicBezTo>
                    <a:pt x="5267672" y="162372"/>
                    <a:pt x="5260082" y="158998"/>
                    <a:pt x="5250358" y="155228"/>
                  </a:cubicBezTo>
                  <a:cubicBezTo>
                    <a:pt x="5231408" y="147886"/>
                    <a:pt x="5218583" y="140544"/>
                    <a:pt x="5211886" y="133201"/>
                  </a:cubicBezTo>
                  <a:cubicBezTo>
                    <a:pt x="5205189" y="125859"/>
                    <a:pt x="5201840" y="116334"/>
                    <a:pt x="5201840" y="104626"/>
                  </a:cubicBezTo>
                  <a:cubicBezTo>
                    <a:pt x="5201840" y="90537"/>
                    <a:pt x="5207521" y="79598"/>
                    <a:pt x="5218881" y="71810"/>
                  </a:cubicBezTo>
                  <a:cubicBezTo>
                    <a:pt x="5230242" y="64021"/>
                    <a:pt x="5245695" y="60127"/>
                    <a:pt x="5265241" y="60127"/>
                  </a:cubicBezTo>
                  <a:close/>
                  <a:moveTo>
                    <a:pt x="4907309" y="60127"/>
                  </a:moveTo>
                  <a:cubicBezTo>
                    <a:pt x="4946799" y="60127"/>
                    <a:pt x="4966543" y="80219"/>
                    <a:pt x="4966543" y="120402"/>
                  </a:cubicBezTo>
                  <a:lnTo>
                    <a:pt x="4966543" y="227707"/>
                  </a:lnTo>
                  <a:lnTo>
                    <a:pt x="4931419" y="227707"/>
                  </a:lnTo>
                  <a:lnTo>
                    <a:pt x="4931419" y="126504"/>
                  </a:lnTo>
                  <a:cubicBezTo>
                    <a:pt x="4931419" y="113804"/>
                    <a:pt x="4928865" y="104329"/>
                    <a:pt x="4923755" y="98078"/>
                  </a:cubicBezTo>
                  <a:cubicBezTo>
                    <a:pt x="4918645" y="91827"/>
                    <a:pt x="4910534" y="88702"/>
                    <a:pt x="4899421" y="88702"/>
                  </a:cubicBezTo>
                  <a:cubicBezTo>
                    <a:pt x="4884638" y="88702"/>
                    <a:pt x="4873823" y="93067"/>
                    <a:pt x="4866977" y="101799"/>
                  </a:cubicBezTo>
                  <a:cubicBezTo>
                    <a:pt x="4860131" y="110530"/>
                    <a:pt x="4856708" y="125165"/>
                    <a:pt x="4856708" y="145703"/>
                  </a:cubicBezTo>
                  <a:lnTo>
                    <a:pt x="4856708" y="227707"/>
                  </a:lnTo>
                  <a:lnTo>
                    <a:pt x="4821733" y="227707"/>
                  </a:lnTo>
                  <a:lnTo>
                    <a:pt x="4821733" y="63103"/>
                  </a:lnTo>
                  <a:lnTo>
                    <a:pt x="4849118" y="63103"/>
                  </a:lnTo>
                  <a:lnTo>
                    <a:pt x="4854029" y="84683"/>
                  </a:lnTo>
                  <a:lnTo>
                    <a:pt x="4855815" y="84683"/>
                  </a:lnTo>
                  <a:cubicBezTo>
                    <a:pt x="4860776" y="76845"/>
                    <a:pt x="4867820" y="70793"/>
                    <a:pt x="4876948" y="66526"/>
                  </a:cubicBezTo>
                  <a:cubicBezTo>
                    <a:pt x="4886077" y="62260"/>
                    <a:pt x="4896197" y="60127"/>
                    <a:pt x="4907309" y="60127"/>
                  </a:cubicBezTo>
                  <a:close/>
                  <a:moveTo>
                    <a:pt x="4677668" y="60127"/>
                  </a:moveTo>
                  <a:cubicBezTo>
                    <a:pt x="4699397" y="60127"/>
                    <a:pt x="4716561" y="66725"/>
                    <a:pt x="4729162" y="79921"/>
                  </a:cubicBezTo>
                  <a:cubicBezTo>
                    <a:pt x="4741763" y="93117"/>
                    <a:pt x="4748064" y="111274"/>
                    <a:pt x="4748064" y="134392"/>
                  </a:cubicBezTo>
                  <a:lnTo>
                    <a:pt x="4748064" y="153293"/>
                  </a:lnTo>
                  <a:lnTo>
                    <a:pt x="4638377" y="153293"/>
                  </a:lnTo>
                  <a:cubicBezTo>
                    <a:pt x="4638873" y="169267"/>
                    <a:pt x="4643189" y="181546"/>
                    <a:pt x="4651325" y="190128"/>
                  </a:cubicBezTo>
                  <a:cubicBezTo>
                    <a:pt x="4659461" y="198711"/>
                    <a:pt x="4670921" y="203002"/>
                    <a:pt x="4685705" y="203002"/>
                  </a:cubicBezTo>
                  <a:cubicBezTo>
                    <a:pt x="4695428" y="203002"/>
                    <a:pt x="4704482" y="202084"/>
                    <a:pt x="4712866" y="200248"/>
                  </a:cubicBezTo>
                  <a:cubicBezTo>
                    <a:pt x="4721249" y="198413"/>
                    <a:pt x="4730254" y="195362"/>
                    <a:pt x="4739878" y="191096"/>
                  </a:cubicBezTo>
                  <a:lnTo>
                    <a:pt x="4739878" y="219522"/>
                  </a:lnTo>
                  <a:cubicBezTo>
                    <a:pt x="4731345" y="223590"/>
                    <a:pt x="4722713" y="226467"/>
                    <a:pt x="4713982" y="228154"/>
                  </a:cubicBezTo>
                  <a:cubicBezTo>
                    <a:pt x="4705250" y="229840"/>
                    <a:pt x="4695279" y="230684"/>
                    <a:pt x="4684067" y="230684"/>
                  </a:cubicBezTo>
                  <a:cubicBezTo>
                    <a:pt x="4658469" y="230684"/>
                    <a:pt x="4638452" y="223218"/>
                    <a:pt x="4624015" y="208285"/>
                  </a:cubicBezTo>
                  <a:cubicBezTo>
                    <a:pt x="4609579" y="193353"/>
                    <a:pt x="4602361" y="172790"/>
                    <a:pt x="4602361" y="146596"/>
                  </a:cubicBezTo>
                  <a:cubicBezTo>
                    <a:pt x="4602361" y="119708"/>
                    <a:pt x="4609058" y="98574"/>
                    <a:pt x="4622453" y="83195"/>
                  </a:cubicBezTo>
                  <a:cubicBezTo>
                    <a:pt x="4635847" y="67816"/>
                    <a:pt x="4654252" y="60127"/>
                    <a:pt x="4677668" y="60127"/>
                  </a:cubicBezTo>
                  <a:close/>
                  <a:moveTo>
                    <a:pt x="2645866" y="60127"/>
                  </a:moveTo>
                  <a:cubicBezTo>
                    <a:pt x="2665214" y="60127"/>
                    <a:pt x="2683520" y="64046"/>
                    <a:pt x="2700784" y="71884"/>
                  </a:cubicBezTo>
                  <a:lnTo>
                    <a:pt x="2689473" y="98227"/>
                  </a:lnTo>
                  <a:cubicBezTo>
                    <a:pt x="2671713" y="90885"/>
                    <a:pt x="2656780" y="87213"/>
                    <a:pt x="2644675" y="87213"/>
                  </a:cubicBezTo>
                  <a:cubicBezTo>
                    <a:pt x="2626221" y="87213"/>
                    <a:pt x="2616993" y="92472"/>
                    <a:pt x="2616993" y="102989"/>
                  </a:cubicBezTo>
                  <a:cubicBezTo>
                    <a:pt x="2616993" y="108149"/>
                    <a:pt x="2619399" y="112514"/>
                    <a:pt x="2624212" y="116086"/>
                  </a:cubicBezTo>
                  <a:cubicBezTo>
                    <a:pt x="2629024" y="119658"/>
                    <a:pt x="2639516" y="124569"/>
                    <a:pt x="2655689" y="130820"/>
                  </a:cubicBezTo>
                  <a:cubicBezTo>
                    <a:pt x="2669282" y="136079"/>
                    <a:pt x="2679154" y="140891"/>
                    <a:pt x="2685306" y="145256"/>
                  </a:cubicBezTo>
                  <a:cubicBezTo>
                    <a:pt x="2691457" y="149622"/>
                    <a:pt x="2696021" y="154657"/>
                    <a:pt x="2698998" y="160363"/>
                  </a:cubicBezTo>
                  <a:cubicBezTo>
                    <a:pt x="2701974" y="166068"/>
                    <a:pt x="2703463" y="172889"/>
                    <a:pt x="2703463" y="180826"/>
                  </a:cubicBezTo>
                  <a:cubicBezTo>
                    <a:pt x="2703463" y="196900"/>
                    <a:pt x="2697609" y="209228"/>
                    <a:pt x="2685901" y="217810"/>
                  </a:cubicBezTo>
                  <a:cubicBezTo>
                    <a:pt x="2674193" y="226393"/>
                    <a:pt x="2657425" y="230684"/>
                    <a:pt x="2635597" y="230684"/>
                  </a:cubicBezTo>
                  <a:cubicBezTo>
                    <a:pt x="2613670" y="230684"/>
                    <a:pt x="2596058" y="227360"/>
                    <a:pt x="2582763" y="220712"/>
                  </a:cubicBezTo>
                  <a:lnTo>
                    <a:pt x="2582763" y="190500"/>
                  </a:lnTo>
                  <a:cubicBezTo>
                    <a:pt x="2602111" y="199430"/>
                    <a:pt x="2620119" y="203895"/>
                    <a:pt x="2636788" y="203895"/>
                  </a:cubicBezTo>
                  <a:cubicBezTo>
                    <a:pt x="2658318" y="203895"/>
                    <a:pt x="2669083" y="197396"/>
                    <a:pt x="2669083" y="184398"/>
                  </a:cubicBezTo>
                  <a:cubicBezTo>
                    <a:pt x="2669083" y="180231"/>
                    <a:pt x="2667893" y="176758"/>
                    <a:pt x="2665511" y="173980"/>
                  </a:cubicBezTo>
                  <a:cubicBezTo>
                    <a:pt x="2663130" y="171202"/>
                    <a:pt x="2659211" y="168325"/>
                    <a:pt x="2653754" y="165348"/>
                  </a:cubicBezTo>
                  <a:cubicBezTo>
                    <a:pt x="2648297" y="162372"/>
                    <a:pt x="2640707" y="158998"/>
                    <a:pt x="2630983" y="155228"/>
                  </a:cubicBezTo>
                  <a:cubicBezTo>
                    <a:pt x="2612032" y="147886"/>
                    <a:pt x="2599209" y="140544"/>
                    <a:pt x="2592511" y="133201"/>
                  </a:cubicBezTo>
                  <a:cubicBezTo>
                    <a:pt x="2585814" y="125859"/>
                    <a:pt x="2582465" y="116334"/>
                    <a:pt x="2582465" y="104626"/>
                  </a:cubicBezTo>
                  <a:cubicBezTo>
                    <a:pt x="2582465" y="90537"/>
                    <a:pt x="2588146" y="79598"/>
                    <a:pt x="2599506" y="71810"/>
                  </a:cubicBezTo>
                  <a:cubicBezTo>
                    <a:pt x="2610867" y="64021"/>
                    <a:pt x="2626320" y="60127"/>
                    <a:pt x="2645866" y="60127"/>
                  </a:cubicBezTo>
                  <a:close/>
                  <a:moveTo>
                    <a:pt x="2297459" y="60127"/>
                  </a:moveTo>
                  <a:cubicBezTo>
                    <a:pt x="2336948" y="60127"/>
                    <a:pt x="2356693" y="80219"/>
                    <a:pt x="2356693" y="120402"/>
                  </a:cubicBezTo>
                  <a:lnTo>
                    <a:pt x="2356693" y="227707"/>
                  </a:lnTo>
                  <a:lnTo>
                    <a:pt x="2321570" y="227707"/>
                  </a:lnTo>
                  <a:lnTo>
                    <a:pt x="2321570" y="126504"/>
                  </a:lnTo>
                  <a:cubicBezTo>
                    <a:pt x="2321570" y="113804"/>
                    <a:pt x="2319015" y="104329"/>
                    <a:pt x="2313905" y="98078"/>
                  </a:cubicBezTo>
                  <a:cubicBezTo>
                    <a:pt x="2308795" y="91827"/>
                    <a:pt x="2300684" y="88702"/>
                    <a:pt x="2289572" y="88702"/>
                  </a:cubicBezTo>
                  <a:cubicBezTo>
                    <a:pt x="2274788" y="88702"/>
                    <a:pt x="2263973" y="93067"/>
                    <a:pt x="2257127" y="101799"/>
                  </a:cubicBezTo>
                  <a:cubicBezTo>
                    <a:pt x="2250281" y="110530"/>
                    <a:pt x="2246858" y="125165"/>
                    <a:pt x="2246858" y="145703"/>
                  </a:cubicBezTo>
                  <a:lnTo>
                    <a:pt x="2246858" y="227707"/>
                  </a:lnTo>
                  <a:lnTo>
                    <a:pt x="2211883" y="227707"/>
                  </a:lnTo>
                  <a:lnTo>
                    <a:pt x="2211883" y="63103"/>
                  </a:lnTo>
                  <a:lnTo>
                    <a:pt x="2239268" y="63103"/>
                  </a:lnTo>
                  <a:lnTo>
                    <a:pt x="2244179" y="84683"/>
                  </a:lnTo>
                  <a:lnTo>
                    <a:pt x="2245965" y="84683"/>
                  </a:lnTo>
                  <a:cubicBezTo>
                    <a:pt x="2250926" y="76845"/>
                    <a:pt x="2257970" y="70793"/>
                    <a:pt x="2267099" y="66526"/>
                  </a:cubicBezTo>
                  <a:cubicBezTo>
                    <a:pt x="2276227" y="62260"/>
                    <a:pt x="2286347" y="60127"/>
                    <a:pt x="2297459" y="60127"/>
                  </a:cubicBezTo>
                  <a:close/>
                  <a:moveTo>
                    <a:pt x="2067818" y="60127"/>
                  </a:moveTo>
                  <a:cubicBezTo>
                    <a:pt x="2089547" y="60127"/>
                    <a:pt x="2106711" y="66725"/>
                    <a:pt x="2119312" y="79921"/>
                  </a:cubicBezTo>
                  <a:cubicBezTo>
                    <a:pt x="2131913" y="93117"/>
                    <a:pt x="2138213" y="111274"/>
                    <a:pt x="2138213" y="134392"/>
                  </a:cubicBezTo>
                  <a:lnTo>
                    <a:pt x="2138213" y="153293"/>
                  </a:lnTo>
                  <a:lnTo>
                    <a:pt x="2028527" y="153293"/>
                  </a:lnTo>
                  <a:cubicBezTo>
                    <a:pt x="2029023" y="169267"/>
                    <a:pt x="2033339" y="181546"/>
                    <a:pt x="2041475" y="190128"/>
                  </a:cubicBezTo>
                  <a:cubicBezTo>
                    <a:pt x="2049611" y="198711"/>
                    <a:pt x="2061071" y="203002"/>
                    <a:pt x="2075854" y="203002"/>
                  </a:cubicBezTo>
                  <a:cubicBezTo>
                    <a:pt x="2085578" y="203002"/>
                    <a:pt x="2094632" y="202084"/>
                    <a:pt x="2103016" y="200248"/>
                  </a:cubicBezTo>
                  <a:cubicBezTo>
                    <a:pt x="2111399" y="198413"/>
                    <a:pt x="2120404" y="195362"/>
                    <a:pt x="2130028" y="191096"/>
                  </a:cubicBezTo>
                  <a:lnTo>
                    <a:pt x="2130028" y="219522"/>
                  </a:lnTo>
                  <a:cubicBezTo>
                    <a:pt x="2121495" y="223590"/>
                    <a:pt x="2112863" y="226467"/>
                    <a:pt x="2104132" y="228154"/>
                  </a:cubicBezTo>
                  <a:cubicBezTo>
                    <a:pt x="2095400" y="229840"/>
                    <a:pt x="2085429" y="230684"/>
                    <a:pt x="2074217" y="230684"/>
                  </a:cubicBezTo>
                  <a:cubicBezTo>
                    <a:pt x="2048619" y="230684"/>
                    <a:pt x="2028601" y="223218"/>
                    <a:pt x="2014165" y="208285"/>
                  </a:cubicBezTo>
                  <a:cubicBezTo>
                    <a:pt x="1999729" y="193353"/>
                    <a:pt x="1992511" y="172790"/>
                    <a:pt x="1992511" y="146596"/>
                  </a:cubicBezTo>
                  <a:cubicBezTo>
                    <a:pt x="1992511" y="119708"/>
                    <a:pt x="1999208" y="98574"/>
                    <a:pt x="2012602" y="83195"/>
                  </a:cubicBezTo>
                  <a:cubicBezTo>
                    <a:pt x="2025997" y="67816"/>
                    <a:pt x="2044402" y="60127"/>
                    <a:pt x="2067818" y="60127"/>
                  </a:cubicBezTo>
                  <a:close/>
                  <a:moveTo>
                    <a:pt x="1296144" y="60127"/>
                  </a:moveTo>
                  <a:cubicBezTo>
                    <a:pt x="1300807" y="60127"/>
                    <a:pt x="1305694" y="60449"/>
                    <a:pt x="1310804" y="61094"/>
                  </a:cubicBezTo>
                  <a:cubicBezTo>
                    <a:pt x="1315913" y="61739"/>
                    <a:pt x="1319758" y="62409"/>
                    <a:pt x="1322338" y="63103"/>
                  </a:cubicBezTo>
                  <a:lnTo>
                    <a:pt x="1379339" y="63103"/>
                  </a:lnTo>
                  <a:lnTo>
                    <a:pt x="1379339" y="82302"/>
                  </a:lnTo>
                  <a:lnTo>
                    <a:pt x="1351210" y="87511"/>
                  </a:lnTo>
                  <a:cubicBezTo>
                    <a:pt x="1353790" y="90984"/>
                    <a:pt x="1355923" y="95250"/>
                    <a:pt x="1357610" y="100310"/>
                  </a:cubicBezTo>
                  <a:cubicBezTo>
                    <a:pt x="1359297" y="105371"/>
                    <a:pt x="1360140" y="110728"/>
                    <a:pt x="1360140" y="116384"/>
                  </a:cubicBezTo>
                  <a:cubicBezTo>
                    <a:pt x="1360140" y="133350"/>
                    <a:pt x="1354286" y="146695"/>
                    <a:pt x="1342578" y="156419"/>
                  </a:cubicBezTo>
                  <a:cubicBezTo>
                    <a:pt x="1330871" y="166142"/>
                    <a:pt x="1314747" y="171004"/>
                    <a:pt x="1294209" y="171004"/>
                  </a:cubicBezTo>
                  <a:cubicBezTo>
                    <a:pt x="1288951" y="171004"/>
                    <a:pt x="1284188" y="170607"/>
                    <a:pt x="1279922" y="169813"/>
                  </a:cubicBezTo>
                  <a:cubicBezTo>
                    <a:pt x="1272381" y="174476"/>
                    <a:pt x="1268611" y="179933"/>
                    <a:pt x="1268611" y="186184"/>
                  </a:cubicBezTo>
                  <a:cubicBezTo>
                    <a:pt x="1268611" y="189954"/>
                    <a:pt x="1270372" y="192782"/>
                    <a:pt x="1273894" y="194667"/>
                  </a:cubicBezTo>
                  <a:cubicBezTo>
                    <a:pt x="1277417" y="196553"/>
                    <a:pt x="1283891" y="197495"/>
                    <a:pt x="1293316" y="197495"/>
                  </a:cubicBezTo>
                  <a:lnTo>
                    <a:pt x="1322040" y="197495"/>
                  </a:lnTo>
                  <a:cubicBezTo>
                    <a:pt x="1340197" y="197495"/>
                    <a:pt x="1353988" y="201365"/>
                    <a:pt x="1363414" y="209104"/>
                  </a:cubicBezTo>
                  <a:cubicBezTo>
                    <a:pt x="1372840" y="216843"/>
                    <a:pt x="1377553" y="228005"/>
                    <a:pt x="1377553" y="242590"/>
                  </a:cubicBezTo>
                  <a:cubicBezTo>
                    <a:pt x="1377553" y="261243"/>
                    <a:pt x="1369864" y="275630"/>
                    <a:pt x="1354485" y="285750"/>
                  </a:cubicBezTo>
                  <a:cubicBezTo>
                    <a:pt x="1339106" y="295871"/>
                    <a:pt x="1316881" y="300931"/>
                    <a:pt x="1287810" y="300931"/>
                  </a:cubicBezTo>
                  <a:cubicBezTo>
                    <a:pt x="1265386" y="300931"/>
                    <a:pt x="1248271" y="296962"/>
                    <a:pt x="1236464" y="289024"/>
                  </a:cubicBezTo>
                  <a:cubicBezTo>
                    <a:pt x="1224657" y="281087"/>
                    <a:pt x="1218753" y="269776"/>
                    <a:pt x="1218753" y="255092"/>
                  </a:cubicBezTo>
                  <a:cubicBezTo>
                    <a:pt x="1218753" y="244971"/>
                    <a:pt x="1221953" y="236463"/>
                    <a:pt x="1228353" y="229568"/>
                  </a:cubicBezTo>
                  <a:cubicBezTo>
                    <a:pt x="1234752" y="222672"/>
                    <a:pt x="1243707" y="217885"/>
                    <a:pt x="1255216" y="215206"/>
                  </a:cubicBezTo>
                  <a:cubicBezTo>
                    <a:pt x="1250553" y="213221"/>
                    <a:pt x="1246708" y="210021"/>
                    <a:pt x="1243682" y="205606"/>
                  </a:cubicBezTo>
                  <a:cubicBezTo>
                    <a:pt x="1240656" y="201191"/>
                    <a:pt x="1239143" y="196553"/>
                    <a:pt x="1239143" y="191691"/>
                  </a:cubicBezTo>
                  <a:cubicBezTo>
                    <a:pt x="1239143" y="185539"/>
                    <a:pt x="1240879" y="180330"/>
                    <a:pt x="1244352" y="176064"/>
                  </a:cubicBezTo>
                  <a:cubicBezTo>
                    <a:pt x="1247824" y="171797"/>
                    <a:pt x="1252984" y="167581"/>
                    <a:pt x="1259830" y="163413"/>
                  </a:cubicBezTo>
                  <a:cubicBezTo>
                    <a:pt x="1251297" y="159742"/>
                    <a:pt x="1244377" y="153764"/>
                    <a:pt x="1239068" y="145480"/>
                  </a:cubicBezTo>
                  <a:cubicBezTo>
                    <a:pt x="1233760" y="137195"/>
                    <a:pt x="1231106" y="127496"/>
                    <a:pt x="1231106" y="116384"/>
                  </a:cubicBezTo>
                  <a:cubicBezTo>
                    <a:pt x="1231106" y="98524"/>
                    <a:pt x="1236737" y="84683"/>
                    <a:pt x="1247998" y="74861"/>
                  </a:cubicBezTo>
                  <a:cubicBezTo>
                    <a:pt x="1259260" y="65038"/>
                    <a:pt x="1275308" y="60127"/>
                    <a:pt x="1296144" y="60127"/>
                  </a:cubicBezTo>
                  <a:close/>
                  <a:moveTo>
                    <a:pt x="1152376" y="60127"/>
                  </a:moveTo>
                  <a:cubicBezTo>
                    <a:pt x="1159420" y="60127"/>
                    <a:pt x="1165225" y="60623"/>
                    <a:pt x="1169789" y="61615"/>
                  </a:cubicBezTo>
                  <a:lnTo>
                    <a:pt x="1166366" y="94208"/>
                  </a:lnTo>
                  <a:cubicBezTo>
                    <a:pt x="1161405" y="93018"/>
                    <a:pt x="1156245" y="92422"/>
                    <a:pt x="1150888" y="92422"/>
                  </a:cubicBezTo>
                  <a:cubicBezTo>
                    <a:pt x="1136898" y="92422"/>
                    <a:pt x="1125562" y="96987"/>
                    <a:pt x="1116881" y="106115"/>
                  </a:cubicBezTo>
                  <a:cubicBezTo>
                    <a:pt x="1108199" y="115243"/>
                    <a:pt x="1103858" y="127099"/>
                    <a:pt x="1103858" y="141685"/>
                  </a:cubicBezTo>
                  <a:lnTo>
                    <a:pt x="1103858" y="227707"/>
                  </a:lnTo>
                  <a:lnTo>
                    <a:pt x="1068883" y="227707"/>
                  </a:lnTo>
                  <a:lnTo>
                    <a:pt x="1068883" y="63103"/>
                  </a:lnTo>
                  <a:lnTo>
                    <a:pt x="1096268" y="63103"/>
                  </a:lnTo>
                  <a:lnTo>
                    <a:pt x="1100882" y="92125"/>
                  </a:lnTo>
                  <a:lnTo>
                    <a:pt x="1102668" y="92125"/>
                  </a:lnTo>
                  <a:cubicBezTo>
                    <a:pt x="1108125" y="82302"/>
                    <a:pt x="1115243" y="74513"/>
                    <a:pt x="1124024" y="68759"/>
                  </a:cubicBezTo>
                  <a:cubicBezTo>
                    <a:pt x="1132805" y="63004"/>
                    <a:pt x="1142256" y="60127"/>
                    <a:pt x="1152376" y="60127"/>
                  </a:cubicBezTo>
                  <a:close/>
                  <a:moveTo>
                    <a:pt x="908893" y="60127"/>
                  </a:moveTo>
                  <a:cubicBezTo>
                    <a:pt x="932706" y="60127"/>
                    <a:pt x="951557" y="67791"/>
                    <a:pt x="965448" y="83121"/>
                  </a:cubicBezTo>
                  <a:cubicBezTo>
                    <a:pt x="979339" y="98450"/>
                    <a:pt x="986284" y="119112"/>
                    <a:pt x="986284" y="145108"/>
                  </a:cubicBezTo>
                  <a:cubicBezTo>
                    <a:pt x="986284" y="171996"/>
                    <a:pt x="979388" y="192981"/>
                    <a:pt x="965597" y="208062"/>
                  </a:cubicBezTo>
                  <a:cubicBezTo>
                    <a:pt x="951805" y="223143"/>
                    <a:pt x="932607" y="230684"/>
                    <a:pt x="908000" y="230684"/>
                  </a:cubicBezTo>
                  <a:cubicBezTo>
                    <a:pt x="892621" y="230684"/>
                    <a:pt x="879028" y="227211"/>
                    <a:pt x="867221" y="220266"/>
                  </a:cubicBezTo>
                  <a:cubicBezTo>
                    <a:pt x="855414" y="213321"/>
                    <a:pt x="846336" y="203349"/>
                    <a:pt x="839986" y="190351"/>
                  </a:cubicBezTo>
                  <a:cubicBezTo>
                    <a:pt x="833636" y="177354"/>
                    <a:pt x="830461" y="162272"/>
                    <a:pt x="830461" y="145108"/>
                  </a:cubicBezTo>
                  <a:cubicBezTo>
                    <a:pt x="830461" y="118418"/>
                    <a:pt x="837307" y="97582"/>
                    <a:pt x="850999" y="82600"/>
                  </a:cubicBezTo>
                  <a:cubicBezTo>
                    <a:pt x="864691" y="67618"/>
                    <a:pt x="883989" y="60127"/>
                    <a:pt x="908893" y="60127"/>
                  </a:cubicBezTo>
                  <a:close/>
                  <a:moveTo>
                    <a:pt x="385614" y="60127"/>
                  </a:moveTo>
                  <a:cubicBezTo>
                    <a:pt x="402977" y="60127"/>
                    <a:pt x="418604" y="63351"/>
                    <a:pt x="432494" y="69801"/>
                  </a:cubicBezTo>
                  <a:lnTo>
                    <a:pt x="421928" y="97929"/>
                  </a:lnTo>
                  <a:cubicBezTo>
                    <a:pt x="407144" y="92174"/>
                    <a:pt x="394940" y="89297"/>
                    <a:pt x="385316" y="89297"/>
                  </a:cubicBezTo>
                  <a:cubicBezTo>
                    <a:pt x="356840" y="89297"/>
                    <a:pt x="342602" y="108198"/>
                    <a:pt x="342602" y="146001"/>
                  </a:cubicBezTo>
                  <a:cubicBezTo>
                    <a:pt x="342602" y="164455"/>
                    <a:pt x="346149" y="178321"/>
                    <a:pt x="353243" y="187598"/>
                  </a:cubicBezTo>
                  <a:cubicBezTo>
                    <a:pt x="360338" y="196875"/>
                    <a:pt x="370731" y="201513"/>
                    <a:pt x="384423" y="201513"/>
                  </a:cubicBezTo>
                  <a:cubicBezTo>
                    <a:pt x="400000" y="201513"/>
                    <a:pt x="414734" y="197644"/>
                    <a:pt x="428625" y="189905"/>
                  </a:cubicBezTo>
                  <a:lnTo>
                    <a:pt x="428625" y="220415"/>
                  </a:lnTo>
                  <a:cubicBezTo>
                    <a:pt x="422374" y="224086"/>
                    <a:pt x="415702" y="226715"/>
                    <a:pt x="408607" y="228303"/>
                  </a:cubicBezTo>
                  <a:cubicBezTo>
                    <a:pt x="401513" y="229890"/>
                    <a:pt x="392906" y="230684"/>
                    <a:pt x="382786" y="230684"/>
                  </a:cubicBezTo>
                  <a:cubicBezTo>
                    <a:pt x="357882" y="230684"/>
                    <a:pt x="338956" y="223416"/>
                    <a:pt x="326008" y="208880"/>
                  </a:cubicBezTo>
                  <a:cubicBezTo>
                    <a:pt x="313060" y="194345"/>
                    <a:pt x="306586" y="173484"/>
                    <a:pt x="306586" y="146298"/>
                  </a:cubicBezTo>
                  <a:cubicBezTo>
                    <a:pt x="306586" y="118616"/>
                    <a:pt x="313357" y="97334"/>
                    <a:pt x="326901" y="82451"/>
                  </a:cubicBezTo>
                  <a:cubicBezTo>
                    <a:pt x="340444" y="67568"/>
                    <a:pt x="360015" y="60127"/>
                    <a:pt x="385614" y="60127"/>
                  </a:cubicBezTo>
                  <a:close/>
                  <a:moveTo>
                    <a:pt x="178891" y="60127"/>
                  </a:moveTo>
                  <a:cubicBezTo>
                    <a:pt x="198239" y="60127"/>
                    <a:pt x="216545" y="64046"/>
                    <a:pt x="233809" y="71884"/>
                  </a:cubicBezTo>
                  <a:lnTo>
                    <a:pt x="222498" y="98227"/>
                  </a:lnTo>
                  <a:cubicBezTo>
                    <a:pt x="204738" y="90885"/>
                    <a:pt x="189805" y="87213"/>
                    <a:pt x="177701" y="87213"/>
                  </a:cubicBezTo>
                  <a:cubicBezTo>
                    <a:pt x="159246" y="87213"/>
                    <a:pt x="150019" y="92472"/>
                    <a:pt x="150019" y="102989"/>
                  </a:cubicBezTo>
                  <a:cubicBezTo>
                    <a:pt x="150019" y="108149"/>
                    <a:pt x="152425" y="112514"/>
                    <a:pt x="157237" y="116086"/>
                  </a:cubicBezTo>
                  <a:cubicBezTo>
                    <a:pt x="162049" y="119658"/>
                    <a:pt x="172541" y="124569"/>
                    <a:pt x="188714" y="130820"/>
                  </a:cubicBezTo>
                  <a:cubicBezTo>
                    <a:pt x="202307" y="136079"/>
                    <a:pt x="212179" y="140891"/>
                    <a:pt x="218331" y="145256"/>
                  </a:cubicBezTo>
                  <a:cubicBezTo>
                    <a:pt x="224482" y="149622"/>
                    <a:pt x="229046" y="154657"/>
                    <a:pt x="232023" y="160363"/>
                  </a:cubicBezTo>
                  <a:cubicBezTo>
                    <a:pt x="234999" y="166068"/>
                    <a:pt x="236488" y="172889"/>
                    <a:pt x="236488" y="180826"/>
                  </a:cubicBezTo>
                  <a:cubicBezTo>
                    <a:pt x="236488" y="196900"/>
                    <a:pt x="230634" y="209228"/>
                    <a:pt x="218926" y="217810"/>
                  </a:cubicBezTo>
                  <a:cubicBezTo>
                    <a:pt x="207218" y="226393"/>
                    <a:pt x="190450" y="230684"/>
                    <a:pt x="168622" y="230684"/>
                  </a:cubicBezTo>
                  <a:cubicBezTo>
                    <a:pt x="146695" y="230684"/>
                    <a:pt x="129083" y="227360"/>
                    <a:pt x="115788" y="220712"/>
                  </a:cubicBezTo>
                  <a:lnTo>
                    <a:pt x="115788" y="190500"/>
                  </a:lnTo>
                  <a:cubicBezTo>
                    <a:pt x="135136" y="199430"/>
                    <a:pt x="153144" y="203895"/>
                    <a:pt x="169813" y="203895"/>
                  </a:cubicBezTo>
                  <a:cubicBezTo>
                    <a:pt x="191343" y="203895"/>
                    <a:pt x="202108" y="197396"/>
                    <a:pt x="202108" y="184398"/>
                  </a:cubicBezTo>
                  <a:cubicBezTo>
                    <a:pt x="202108" y="180231"/>
                    <a:pt x="200918" y="176758"/>
                    <a:pt x="198537" y="173980"/>
                  </a:cubicBezTo>
                  <a:cubicBezTo>
                    <a:pt x="196155" y="171202"/>
                    <a:pt x="192236" y="168325"/>
                    <a:pt x="186779" y="165348"/>
                  </a:cubicBezTo>
                  <a:cubicBezTo>
                    <a:pt x="181322" y="162372"/>
                    <a:pt x="173732" y="158998"/>
                    <a:pt x="164008" y="155228"/>
                  </a:cubicBezTo>
                  <a:cubicBezTo>
                    <a:pt x="145058" y="147886"/>
                    <a:pt x="132234" y="140544"/>
                    <a:pt x="125536" y="133201"/>
                  </a:cubicBezTo>
                  <a:cubicBezTo>
                    <a:pt x="118839" y="125859"/>
                    <a:pt x="115491" y="116334"/>
                    <a:pt x="115491" y="104626"/>
                  </a:cubicBezTo>
                  <a:cubicBezTo>
                    <a:pt x="115491" y="90537"/>
                    <a:pt x="121171" y="79598"/>
                    <a:pt x="132531" y="71810"/>
                  </a:cubicBezTo>
                  <a:cubicBezTo>
                    <a:pt x="143892" y="64021"/>
                    <a:pt x="159345" y="60127"/>
                    <a:pt x="178891" y="60127"/>
                  </a:cubicBezTo>
                  <a:close/>
                  <a:moveTo>
                    <a:pt x="5067151" y="26492"/>
                  </a:moveTo>
                  <a:lnTo>
                    <a:pt x="5088731" y="26492"/>
                  </a:lnTo>
                  <a:lnTo>
                    <a:pt x="5088731" y="63103"/>
                  </a:lnTo>
                  <a:lnTo>
                    <a:pt x="5135612" y="63103"/>
                  </a:lnTo>
                  <a:lnTo>
                    <a:pt x="5135612" y="89595"/>
                  </a:lnTo>
                  <a:lnTo>
                    <a:pt x="5088731" y="89595"/>
                  </a:lnTo>
                  <a:lnTo>
                    <a:pt x="5088731" y="177701"/>
                  </a:lnTo>
                  <a:cubicBezTo>
                    <a:pt x="5088731" y="186135"/>
                    <a:pt x="5090839" y="192361"/>
                    <a:pt x="5095056" y="196379"/>
                  </a:cubicBezTo>
                  <a:cubicBezTo>
                    <a:pt x="5099273" y="200397"/>
                    <a:pt x="5104804" y="202406"/>
                    <a:pt x="5111650" y="202406"/>
                  </a:cubicBezTo>
                  <a:cubicBezTo>
                    <a:pt x="5120184" y="202406"/>
                    <a:pt x="5128716" y="201067"/>
                    <a:pt x="5137249" y="198388"/>
                  </a:cubicBezTo>
                  <a:lnTo>
                    <a:pt x="5137249" y="224731"/>
                  </a:lnTo>
                  <a:cubicBezTo>
                    <a:pt x="5133379" y="226417"/>
                    <a:pt x="5128393" y="227831"/>
                    <a:pt x="5122292" y="228972"/>
                  </a:cubicBezTo>
                  <a:cubicBezTo>
                    <a:pt x="5116190" y="230113"/>
                    <a:pt x="5109864" y="230684"/>
                    <a:pt x="5103316" y="230684"/>
                  </a:cubicBezTo>
                  <a:cubicBezTo>
                    <a:pt x="5070177" y="230684"/>
                    <a:pt x="5053607" y="213221"/>
                    <a:pt x="5053607" y="178296"/>
                  </a:cubicBezTo>
                  <a:lnTo>
                    <a:pt x="5053607" y="89595"/>
                  </a:lnTo>
                  <a:lnTo>
                    <a:pt x="5031134" y="89595"/>
                  </a:lnTo>
                  <a:lnTo>
                    <a:pt x="5031134" y="74117"/>
                  </a:lnTo>
                  <a:lnTo>
                    <a:pt x="5055244" y="61317"/>
                  </a:lnTo>
                  <a:close/>
                  <a:moveTo>
                    <a:pt x="2457301" y="26492"/>
                  </a:moveTo>
                  <a:lnTo>
                    <a:pt x="2478881" y="26492"/>
                  </a:lnTo>
                  <a:lnTo>
                    <a:pt x="2478881" y="63103"/>
                  </a:lnTo>
                  <a:lnTo>
                    <a:pt x="2525762" y="63103"/>
                  </a:lnTo>
                  <a:lnTo>
                    <a:pt x="2525762" y="89595"/>
                  </a:lnTo>
                  <a:lnTo>
                    <a:pt x="2478881" y="89595"/>
                  </a:lnTo>
                  <a:lnTo>
                    <a:pt x="2478881" y="177701"/>
                  </a:lnTo>
                  <a:cubicBezTo>
                    <a:pt x="2478881" y="186135"/>
                    <a:pt x="2480989" y="192361"/>
                    <a:pt x="2485206" y="196379"/>
                  </a:cubicBezTo>
                  <a:cubicBezTo>
                    <a:pt x="2489423" y="200397"/>
                    <a:pt x="2494954" y="202406"/>
                    <a:pt x="2501800" y="202406"/>
                  </a:cubicBezTo>
                  <a:cubicBezTo>
                    <a:pt x="2510333" y="202406"/>
                    <a:pt x="2518866" y="201067"/>
                    <a:pt x="2527399" y="198388"/>
                  </a:cubicBezTo>
                  <a:lnTo>
                    <a:pt x="2527399" y="224731"/>
                  </a:lnTo>
                  <a:cubicBezTo>
                    <a:pt x="2523529" y="226417"/>
                    <a:pt x="2518544" y="227831"/>
                    <a:pt x="2512442" y="228972"/>
                  </a:cubicBezTo>
                  <a:cubicBezTo>
                    <a:pt x="2506340" y="230113"/>
                    <a:pt x="2500015" y="230684"/>
                    <a:pt x="2493466" y="230684"/>
                  </a:cubicBezTo>
                  <a:cubicBezTo>
                    <a:pt x="2460327" y="230684"/>
                    <a:pt x="2443758" y="213221"/>
                    <a:pt x="2443758" y="178296"/>
                  </a:cubicBezTo>
                  <a:lnTo>
                    <a:pt x="2443758" y="89595"/>
                  </a:lnTo>
                  <a:lnTo>
                    <a:pt x="2421284" y="89595"/>
                  </a:lnTo>
                  <a:lnTo>
                    <a:pt x="2421284" y="74117"/>
                  </a:lnTo>
                  <a:lnTo>
                    <a:pt x="2445395" y="61317"/>
                  </a:lnTo>
                  <a:close/>
                  <a:moveTo>
                    <a:pt x="3232249" y="10418"/>
                  </a:moveTo>
                  <a:lnTo>
                    <a:pt x="3259038" y="10418"/>
                  </a:lnTo>
                  <a:lnTo>
                    <a:pt x="3247132" y="73224"/>
                  </a:lnTo>
                  <a:lnTo>
                    <a:pt x="3284636" y="73224"/>
                  </a:lnTo>
                  <a:lnTo>
                    <a:pt x="3296543" y="10418"/>
                  </a:lnTo>
                  <a:lnTo>
                    <a:pt x="3322439" y="10418"/>
                  </a:lnTo>
                  <a:lnTo>
                    <a:pt x="3310533" y="73224"/>
                  </a:lnTo>
                  <a:lnTo>
                    <a:pt x="3348037" y="73224"/>
                  </a:lnTo>
                  <a:lnTo>
                    <a:pt x="3348037" y="98227"/>
                  </a:lnTo>
                  <a:lnTo>
                    <a:pt x="3305621" y="98227"/>
                  </a:lnTo>
                  <a:lnTo>
                    <a:pt x="3297436" y="140494"/>
                  </a:lnTo>
                  <a:lnTo>
                    <a:pt x="3337619" y="140494"/>
                  </a:lnTo>
                  <a:lnTo>
                    <a:pt x="3337619" y="165497"/>
                  </a:lnTo>
                  <a:lnTo>
                    <a:pt x="3292524" y="165497"/>
                  </a:lnTo>
                  <a:lnTo>
                    <a:pt x="3280618" y="227707"/>
                  </a:lnTo>
                  <a:lnTo>
                    <a:pt x="3254127" y="227707"/>
                  </a:lnTo>
                  <a:lnTo>
                    <a:pt x="3266033" y="165497"/>
                  </a:lnTo>
                  <a:lnTo>
                    <a:pt x="3229124" y="165497"/>
                  </a:lnTo>
                  <a:lnTo>
                    <a:pt x="3217217" y="227707"/>
                  </a:lnTo>
                  <a:lnTo>
                    <a:pt x="3191321" y="227707"/>
                  </a:lnTo>
                  <a:lnTo>
                    <a:pt x="3202632" y="165497"/>
                  </a:lnTo>
                  <a:lnTo>
                    <a:pt x="3165425" y="165497"/>
                  </a:lnTo>
                  <a:lnTo>
                    <a:pt x="3165425" y="140494"/>
                  </a:lnTo>
                  <a:lnTo>
                    <a:pt x="3207543" y="140494"/>
                  </a:lnTo>
                  <a:lnTo>
                    <a:pt x="3216027" y="98227"/>
                  </a:lnTo>
                  <a:lnTo>
                    <a:pt x="3176736" y="98227"/>
                  </a:lnTo>
                  <a:lnTo>
                    <a:pt x="3176736" y="73224"/>
                  </a:lnTo>
                  <a:lnTo>
                    <a:pt x="3220343" y="73224"/>
                  </a:lnTo>
                  <a:close/>
                  <a:moveTo>
                    <a:pt x="4206329" y="10121"/>
                  </a:moveTo>
                  <a:lnTo>
                    <a:pt x="4329410" y="10121"/>
                  </a:lnTo>
                  <a:lnTo>
                    <a:pt x="4329410" y="40184"/>
                  </a:lnTo>
                  <a:lnTo>
                    <a:pt x="4241899" y="40184"/>
                  </a:lnTo>
                  <a:lnTo>
                    <a:pt x="4241899" y="99417"/>
                  </a:lnTo>
                  <a:lnTo>
                    <a:pt x="4323903" y="99417"/>
                  </a:lnTo>
                  <a:lnTo>
                    <a:pt x="4323903" y="129183"/>
                  </a:lnTo>
                  <a:lnTo>
                    <a:pt x="4241899" y="129183"/>
                  </a:lnTo>
                  <a:lnTo>
                    <a:pt x="4241899" y="197495"/>
                  </a:lnTo>
                  <a:lnTo>
                    <a:pt x="4329410" y="197495"/>
                  </a:lnTo>
                  <a:lnTo>
                    <a:pt x="4329410" y="227707"/>
                  </a:lnTo>
                  <a:lnTo>
                    <a:pt x="4206329" y="227707"/>
                  </a:lnTo>
                  <a:close/>
                  <a:moveTo>
                    <a:pt x="3425279" y="10121"/>
                  </a:moveTo>
                  <a:lnTo>
                    <a:pt x="3460849" y="10121"/>
                  </a:lnTo>
                  <a:lnTo>
                    <a:pt x="3460849" y="227707"/>
                  </a:lnTo>
                  <a:lnTo>
                    <a:pt x="3425279" y="227707"/>
                  </a:lnTo>
                  <a:close/>
                  <a:moveTo>
                    <a:pt x="1596479" y="10121"/>
                  </a:moveTo>
                  <a:lnTo>
                    <a:pt x="1719560" y="10121"/>
                  </a:lnTo>
                  <a:lnTo>
                    <a:pt x="1719560" y="40184"/>
                  </a:lnTo>
                  <a:lnTo>
                    <a:pt x="1632049" y="40184"/>
                  </a:lnTo>
                  <a:lnTo>
                    <a:pt x="1632049" y="99417"/>
                  </a:lnTo>
                  <a:lnTo>
                    <a:pt x="1714053" y="99417"/>
                  </a:lnTo>
                  <a:lnTo>
                    <a:pt x="1714053" y="129183"/>
                  </a:lnTo>
                  <a:lnTo>
                    <a:pt x="1632049" y="129183"/>
                  </a:lnTo>
                  <a:lnTo>
                    <a:pt x="1632049" y="197495"/>
                  </a:lnTo>
                  <a:lnTo>
                    <a:pt x="1719560" y="197495"/>
                  </a:lnTo>
                  <a:lnTo>
                    <a:pt x="1719560" y="227707"/>
                  </a:lnTo>
                  <a:lnTo>
                    <a:pt x="1596479" y="227707"/>
                  </a:lnTo>
                  <a:close/>
                  <a:moveTo>
                    <a:pt x="1498848" y="10121"/>
                  </a:moveTo>
                  <a:lnTo>
                    <a:pt x="1531739" y="10121"/>
                  </a:lnTo>
                  <a:lnTo>
                    <a:pt x="1450776" y="227707"/>
                  </a:lnTo>
                  <a:lnTo>
                    <a:pt x="1417737" y="227707"/>
                  </a:lnTo>
                  <a:close/>
                  <a:moveTo>
                    <a:pt x="4054375" y="6995"/>
                  </a:moveTo>
                  <a:cubicBezTo>
                    <a:pt x="4074616" y="6995"/>
                    <a:pt x="4090839" y="12279"/>
                    <a:pt x="4103042" y="22845"/>
                  </a:cubicBezTo>
                  <a:cubicBezTo>
                    <a:pt x="4115246" y="33412"/>
                    <a:pt x="4121348" y="47625"/>
                    <a:pt x="4121348" y="65485"/>
                  </a:cubicBezTo>
                  <a:cubicBezTo>
                    <a:pt x="4121348" y="75307"/>
                    <a:pt x="4119587" y="84634"/>
                    <a:pt x="4116065" y="93464"/>
                  </a:cubicBezTo>
                  <a:cubicBezTo>
                    <a:pt x="4112543" y="102295"/>
                    <a:pt x="4107135" y="111398"/>
                    <a:pt x="4099843" y="120774"/>
                  </a:cubicBezTo>
                  <a:cubicBezTo>
                    <a:pt x="4092550" y="130150"/>
                    <a:pt x="4080421" y="142826"/>
                    <a:pt x="4063454" y="158800"/>
                  </a:cubicBezTo>
                  <a:lnTo>
                    <a:pt x="4025652" y="195412"/>
                  </a:lnTo>
                  <a:lnTo>
                    <a:pt x="4025652" y="196900"/>
                  </a:lnTo>
                  <a:lnTo>
                    <a:pt x="4128939" y="196900"/>
                  </a:lnTo>
                  <a:lnTo>
                    <a:pt x="4128939" y="227707"/>
                  </a:lnTo>
                  <a:lnTo>
                    <a:pt x="3981450" y="227707"/>
                  </a:lnTo>
                  <a:lnTo>
                    <a:pt x="3981450" y="201216"/>
                  </a:lnTo>
                  <a:lnTo>
                    <a:pt x="4037558" y="144810"/>
                  </a:lnTo>
                  <a:cubicBezTo>
                    <a:pt x="4054128" y="127844"/>
                    <a:pt x="4065116" y="115813"/>
                    <a:pt x="4070523" y="108719"/>
                  </a:cubicBezTo>
                  <a:cubicBezTo>
                    <a:pt x="4075931" y="101625"/>
                    <a:pt x="4079875" y="94953"/>
                    <a:pt x="4082355" y="88702"/>
                  </a:cubicBezTo>
                  <a:cubicBezTo>
                    <a:pt x="4084836" y="82451"/>
                    <a:pt x="4086076" y="75754"/>
                    <a:pt x="4086076" y="68610"/>
                  </a:cubicBezTo>
                  <a:cubicBezTo>
                    <a:pt x="4086076" y="58787"/>
                    <a:pt x="4083124" y="51048"/>
                    <a:pt x="4077221" y="45393"/>
                  </a:cubicBezTo>
                  <a:cubicBezTo>
                    <a:pt x="4071317" y="39737"/>
                    <a:pt x="4063156" y="36910"/>
                    <a:pt x="4052738" y="36910"/>
                  </a:cubicBezTo>
                  <a:cubicBezTo>
                    <a:pt x="4044404" y="36910"/>
                    <a:pt x="4036343" y="38447"/>
                    <a:pt x="4028554" y="41523"/>
                  </a:cubicBezTo>
                  <a:cubicBezTo>
                    <a:pt x="4020765" y="44599"/>
                    <a:pt x="4011761" y="50155"/>
                    <a:pt x="4001542" y="58192"/>
                  </a:cubicBezTo>
                  <a:lnTo>
                    <a:pt x="3982640" y="35124"/>
                  </a:lnTo>
                  <a:cubicBezTo>
                    <a:pt x="3994745" y="24904"/>
                    <a:pt x="4006503" y="17661"/>
                    <a:pt x="4017913" y="13395"/>
                  </a:cubicBezTo>
                  <a:cubicBezTo>
                    <a:pt x="4029323" y="9128"/>
                    <a:pt x="4041477" y="6995"/>
                    <a:pt x="4054375" y="6995"/>
                  </a:cubicBezTo>
                  <a:close/>
                  <a:moveTo>
                    <a:pt x="3861048" y="6995"/>
                  </a:moveTo>
                  <a:cubicBezTo>
                    <a:pt x="3883273" y="6995"/>
                    <a:pt x="3903811" y="11658"/>
                    <a:pt x="3922663" y="20985"/>
                  </a:cubicBezTo>
                  <a:lnTo>
                    <a:pt x="3909863" y="50602"/>
                  </a:lnTo>
                  <a:cubicBezTo>
                    <a:pt x="3902521" y="47129"/>
                    <a:pt x="3894757" y="44078"/>
                    <a:pt x="3886572" y="41449"/>
                  </a:cubicBezTo>
                  <a:cubicBezTo>
                    <a:pt x="3878386" y="38820"/>
                    <a:pt x="3869779" y="37505"/>
                    <a:pt x="3860750" y="37505"/>
                  </a:cubicBezTo>
                  <a:cubicBezTo>
                    <a:pt x="3840311" y="37505"/>
                    <a:pt x="3824238" y="44748"/>
                    <a:pt x="3812530" y="59234"/>
                  </a:cubicBezTo>
                  <a:cubicBezTo>
                    <a:pt x="3800822" y="73720"/>
                    <a:pt x="3794968" y="93712"/>
                    <a:pt x="3794968" y="119212"/>
                  </a:cubicBezTo>
                  <a:cubicBezTo>
                    <a:pt x="3794968" y="145901"/>
                    <a:pt x="3800599" y="166092"/>
                    <a:pt x="3811860" y="179785"/>
                  </a:cubicBezTo>
                  <a:cubicBezTo>
                    <a:pt x="3823121" y="193477"/>
                    <a:pt x="3839418" y="200323"/>
                    <a:pt x="3860750" y="200323"/>
                  </a:cubicBezTo>
                  <a:cubicBezTo>
                    <a:pt x="3869977" y="200323"/>
                    <a:pt x="3878907" y="199405"/>
                    <a:pt x="3887539" y="197570"/>
                  </a:cubicBezTo>
                  <a:cubicBezTo>
                    <a:pt x="3896171" y="195734"/>
                    <a:pt x="3905151" y="193378"/>
                    <a:pt x="3914477" y="190500"/>
                  </a:cubicBezTo>
                  <a:lnTo>
                    <a:pt x="3914477" y="221010"/>
                  </a:lnTo>
                  <a:cubicBezTo>
                    <a:pt x="3897412" y="227459"/>
                    <a:pt x="3878064" y="230684"/>
                    <a:pt x="3856434" y="230684"/>
                  </a:cubicBezTo>
                  <a:cubicBezTo>
                    <a:pt x="3824585" y="230684"/>
                    <a:pt x="3800127" y="221035"/>
                    <a:pt x="3783062" y="201737"/>
                  </a:cubicBezTo>
                  <a:cubicBezTo>
                    <a:pt x="3765996" y="182439"/>
                    <a:pt x="3757463" y="154831"/>
                    <a:pt x="3757463" y="118914"/>
                  </a:cubicBezTo>
                  <a:cubicBezTo>
                    <a:pt x="3757463" y="96292"/>
                    <a:pt x="3761606" y="76498"/>
                    <a:pt x="3769891" y="59531"/>
                  </a:cubicBezTo>
                  <a:cubicBezTo>
                    <a:pt x="3778175" y="42565"/>
                    <a:pt x="3790156" y="29567"/>
                    <a:pt x="3805833" y="20538"/>
                  </a:cubicBezTo>
                  <a:cubicBezTo>
                    <a:pt x="3821509" y="11510"/>
                    <a:pt x="3839914" y="6995"/>
                    <a:pt x="3861048" y="6995"/>
                  </a:cubicBezTo>
                  <a:close/>
                  <a:moveTo>
                    <a:pt x="3618607" y="6995"/>
                  </a:moveTo>
                  <a:cubicBezTo>
                    <a:pt x="3639443" y="6995"/>
                    <a:pt x="3660179" y="11559"/>
                    <a:pt x="3680817" y="20687"/>
                  </a:cubicBezTo>
                  <a:lnTo>
                    <a:pt x="3669506" y="49709"/>
                  </a:lnTo>
                  <a:cubicBezTo>
                    <a:pt x="3650158" y="41573"/>
                    <a:pt x="3632894" y="37505"/>
                    <a:pt x="3617714" y="37505"/>
                  </a:cubicBezTo>
                  <a:cubicBezTo>
                    <a:pt x="3606204" y="37505"/>
                    <a:pt x="3597473" y="40010"/>
                    <a:pt x="3591520" y="45021"/>
                  </a:cubicBezTo>
                  <a:cubicBezTo>
                    <a:pt x="3585567" y="50031"/>
                    <a:pt x="3582590" y="56654"/>
                    <a:pt x="3582590" y="64889"/>
                  </a:cubicBezTo>
                  <a:cubicBezTo>
                    <a:pt x="3582590" y="70545"/>
                    <a:pt x="3583781" y="75382"/>
                    <a:pt x="3586162" y="79400"/>
                  </a:cubicBezTo>
                  <a:cubicBezTo>
                    <a:pt x="3588543" y="83418"/>
                    <a:pt x="3592463" y="87213"/>
                    <a:pt x="3597920" y="90785"/>
                  </a:cubicBezTo>
                  <a:cubicBezTo>
                    <a:pt x="3603377" y="94357"/>
                    <a:pt x="3613199" y="99070"/>
                    <a:pt x="3627388" y="104924"/>
                  </a:cubicBezTo>
                  <a:cubicBezTo>
                    <a:pt x="3643362" y="111572"/>
                    <a:pt x="3655070" y="117773"/>
                    <a:pt x="3662511" y="123528"/>
                  </a:cubicBezTo>
                  <a:cubicBezTo>
                    <a:pt x="3669952" y="129282"/>
                    <a:pt x="3675409" y="135781"/>
                    <a:pt x="3678882" y="143024"/>
                  </a:cubicBezTo>
                  <a:cubicBezTo>
                    <a:pt x="3682355" y="150267"/>
                    <a:pt x="3684091" y="158800"/>
                    <a:pt x="3684091" y="168622"/>
                  </a:cubicBezTo>
                  <a:cubicBezTo>
                    <a:pt x="3684091" y="187970"/>
                    <a:pt x="3677096" y="203151"/>
                    <a:pt x="3663106" y="214164"/>
                  </a:cubicBezTo>
                  <a:cubicBezTo>
                    <a:pt x="3649117" y="225177"/>
                    <a:pt x="3629819" y="230684"/>
                    <a:pt x="3605212" y="230684"/>
                  </a:cubicBezTo>
                  <a:cubicBezTo>
                    <a:pt x="3580606" y="230684"/>
                    <a:pt x="3560465" y="226864"/>
                    <a:pt x="3544788" y="219224"/>
                  </a:cubicBezTo>
                  <a:lnTo>
                    <a:pt x="3544788" y="185589"/>
                  </a:lnTo>
                  <a:cubicBezTo>
                    <a:pt x="3554710" y="190252"/>
                    <a:pt x="3565252" y="193923"/>
                    <a:pt x="3576414" y="196602"/>
                  </a:cubicBezTo>
                  <a:cubicBezTo>
                    <a:pt x="3587576" y="199281"/>
                    <a:pt x="3597969" y="200621"/>
                    <a:pt x="3607593" y="200621"/>
                  </a:cubicBezTo>
                  <a:cubicBezTo>
                    <a:pt x="3621682" y="200621"/>
                    <a:pt x="3632076" y="197942"/>
                    <a:pt x="3638773" y="192584"/>
                  </a:cubicBezTo>
                  <a:cubicBezTo>
                    <a:pt x="3645470" y="187226"/>
                    <a:pt x="3648819" y="180033"/>
                    <a:pt x="3648819" y="171004"/>
                  </a:cubicBezTo>
                  <a:cubicBezTo>
                    <a:pt x="3648819" y="162868"/>
                    <a:pt x="3645743" y="155972"/>
                    <a:pt x="3639592" y="150317"/>
                  </a:cubicBezTo>
                  <a:cubicBezTo>
                    <a:pt x="3633440" y="144661"/>
                    <a:pt x="3620740" y="137964"/>
                    <a:pt x="3601492" y="130225"/>
                  </a:cubicBezTo>
                  <a:cubicBezTo>
                    <a:pt x="3581648" y="122188"/>
                    <a:pt x="3567658" y="113010"/>
                    <a:pt x="3559522" y="102692"/>
                  </a:cubicBezTo>
                  <a:cubicBezTo>
                    <a:pt x="3551386" y="92373"/>
                    <a:pt x="3547318" y="79971"/>
                    <a:pt x="3547318" y="65485"/>
                  </a:cubicBezTo>
                  <a:cubicBezTo>
                    <a:pt x="3547318" y="47328"/>
                    <a:pt x="3553767" y="33040"/>
                    <a:pt x="3566666" y="22622"/>
                  </a:cubicBezTo>
                  <a:cubicBezTo>
                    <a:pt x="3579564" y="12204"/>
                    <a:pt x="3596878" y="6995"/>
                    <a:pt x="3618607" y="6995"/>
                  </a:cubicBezTo>
                  <a:close/>
                  <a:moveTo>
                    <a:pt x="568226" y="6995"/>
                  </a:moveTo>
                  <a:cubicBezTo>
                    <a:pt x="588466" y="6995"/>
                    <a:pt x="604689" y="12279"/>
                    <a:pt x="616892" y="22845"/>
                  </a:cubicBezTo>
                  <a:cubicBezTo>
                    <a:pt x="629096" y="33412"/>
                    <a:pt x="635198" y="47625"/>
                    <a:pt x="635198" y="65485"/>
                  </a:cubicBezTo>
                  <a:cubicBezTo>
                    <a:pt x="635198" y="75307"/>
                    <a:pt x="633437" y="84634"/>
                    <a:pt x="629915" y="93464"/>
                  </a:cubicBezTo>
                  <a:cubicBezTo>
                    <a:pt x="626393" y="102295"/>
                    <a:pt x="620985" y="111398"/>
                    <a:pt x="613693" y="120774"/>
                  </a:cubicBezTo>
                  <a:cubicBezTo>
                    <a:pt x="606400" y="130150"/>
                    <a:pt x="594270" y="142826"/>
                    <a:pt x="577304" y="158800"/>
                  </a:cubicBezTo>
                  <a:lnTo>
                    <a:pt x="539502" y="195412"/>
                  </a:lnTo>
                  <a:lnTo>
                    <a:pt x="539502" y="196900"/>
                  </a:lnTo>
                  <a:lnTo>
                    <a:pt x="642789" y="196900"/>
                  </a:lnTo>
                  <a:lnTo>
                    <a:pt x="642789" y="227707"/>
                  </a:lnTo>
                  <a:lnTo>
                    <a:pt x="495300" y="227707"/>
                  </a:lnTo>
                  <a:lnTo>
                    <a:pt x="495300" y="201216"/>
                  </a:lnTo>
                  <a:lnTo>
                    <a:pt x="551408" y="144810"/>
                  </a:lnTo>
                  <a:cubicBezTo>
                    <a:pt x="567978" y="127844"/>
                    <a:pt x="578966" y="115813"/>
                    <a:pt x="584374" y="108719"/>
                  </a:cubicBezTo>
                  <a:cubicBezTo>
                    <a:pt x="589781" y="101625"/>
                    <a:pt x="593725" y="94953"/>
                    <a:pt x="596205" y="88702"/>
                  </a:cubicBezTo>
                  <a:cubicBezTo>
                    <a:pt x="598686" y="82451"/>
                    <a:pt x="599926" y="75754"/>
                    <a:pt x="599926" y="68610"/>
                  </a:cubicBezTo>
                  <a:cubicBezTo>
                    <a:pt x="599926" y="58787"/>
                    <a:pt x="596974" y="51048"/>
                    <a:pt x="591071" y="45393"/>
                  </a:cubicBezTo>
                  <a:cubicBezTo>
                    <a:pt x="585167" y="39737"/>
                    <a:pt x="577006" y="36910"/>
                    <a:pt x="566588" y="36910"/>
                  </a:cubicBezTo>
                  <a:cubicBezTo>
                    <a:pt x="558254" y="36910"/>
                    <a:pt x="550192" y="38447"/>
                    <a:pt x="542404" y="41523"/>
                  </a:cubicBezTo>
                  <a:cubicBezTo>
                    <a:pt x="534615" y="44599"/>
                    <a:pt x="525611" y="50155"/>
                    <a:pt x="515392" y="58192"/>
                  </a:cubicBezTo>
                  <a:lnTo>
                    <a:pt x="496490" y="35124"/>
                  </a:lnTo>
                  <a:cubicBezTo>
                    <a:pt x="508595" y="24904"/>
                    <a:pt x="520352" y="17661"/>
                    <a:pt x="531763" y="13395"/>
                  </a:cubicBezTo>
                  <a:cubicBezTo>
                    <a:pt x="543173" y="9128"/>
                    <a:pt x="555327" y="6995"/>
                    <a:pt x="568226" y="6995"/>
                  </a:cubicBezTo>
                  <a:close/>
                  <a:moveTo>
                    <a:pt x="19794" y="0"/>
                  </a:moveTo>
                  <a:cubicBezTo>
                    <a:pt x="25946" y="0"/>
                    <a:pt x="30733" y="1687"/>
                    <a:pt x="34156" y="5060"/>
                  </a:cubicBezTo>
                  <a:cubicBezTo>
                    <a:pt x="37579" y="8434"/>
                    <a:pt x="39290" y="13246"/>
                    <a:pt x="39290" y="19497"/>
                  </a:cubicBezTo>
                  <a:cubicBezTo>
                    <a:pt x="39290" y="25450"/>
                    <a:pt x="37579" y="30138"/>
                    <a:pt x="34156" y="33561"/>
                  </a:cubicBezTo>
                  <a:cubicBezTo>
                    <a:pt x="30733" y="36984"/>
                    <a:pt x="25946" y="38696"/>
                    <a:pt x="19794" y="38696"/>
                  </a:cubicBezTo>
                  <a:cubicBezTo>
                    <a:pt x="13444" y="38696"/>
                    <a:pt x="8558" y="36984"/>
                    <a:pt x="5134" y="33561"/>
                  </a:cubicBezTo>
                  <a:cubicBezTo>
                    <a:pt x="1711" y="30138"/>
                    <a:pt x="0" y="25450"/>
                    <a:pt x="0" y="19497"/>
                  </a:cubicBezTo>
                  <a:cubicBezTo>
                    <a:pt x="0" y="13246"/>
                    <a:pt x="1711" y="8434"/>
                    <a:pt x="5134" y="5060"/>
                  </a:cubicBezTo>
                  <a:cubicBezTo>
                    <a:pt x="8558" y="1687"/>
                    <a:pt x="13444" y="0"/>
                    <a:pt x="19794" y="0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[T2O] TextBox 17">
              <a:extLst>
                <a:ext uri="{FF2B5EF4-FFF2-40B4-BE49-F238E27FC236}">
                  <a16:creationId xmlns:a16="http://schemas.microsoft.com/office/drawing/2014/main" id="{A0C1E453-148F-45E3-8941-47E451EF9E66}"/>
                </a:ext>
              </a:extLst>
            </p:cNvPr>
            <p:cNvSpPr/>
            <p:nvPr/>
          </p:nvSpPr>
          <p:spPr>
            <a:xfrm>
              <a:off x="3239653" y="4736287"/>
              <a:ext cx="26789" cy="302568"/>
            </a:xfrm>
            <a:custGeom>
              <a:avLst/>
              <a:gdLst/>
              <a:ahLst/>
              <a:cxnLst/>
              <a:rect l="l" t="t" r="r" b="b"/>
              <a:pathLst>
                <a:path w="26789" h="302568">
                  <a:moveTo>
                    <a:pt x="0" y="0"/>
                  </a:moveTo>
                  <a:lnTo>
                    <a:pt x="26789" y="0"/>
                  </a:lnTo>
                  <a:lnTo>
                    <a:pt x="26789" y="302568"/>
                  </a:lnTo>
                  <a:lnTo>
                    <a:pt x="0" y="302568"/>
                  </a:lnTo>
                  <a:close/>
                </a:path>
              </a:pathLst>
            </a:custGeom>
            <a:solidFill>
              <a:srgbClr val="9AC33C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96A964B-CD08-AD0A-668E-5924A216E37D}"/>
              </a:ext>
            </a:extLst>
          </p:cNvPr>
          <p:cNvGrpSpPr/>
          <p:nvPr userDrawn="1"/>
        </p:nvGrpSpPr>
        <p:grpSpPr>
          <a:xfrm>
            <a:off x="402336" y="6349621"/>
            <a:ext cx="2141046" cy="468704"/>
            <a:chOff x="247650" y="6395958"/>
            <a:chExt cx="1717710" cy="376030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A69F3CA-89CF-52EA-5253-0992D7D0EC07}"/>
                </a:ext>
              </a:extLst>
            </p:cNvPr>
            <p:cNvSpPr/>
            <p:nvPr/>
          </p:nvSpPr>
          <p:spPr>
            <a:xfrm>
              <a:off x="247650" y="6395958"/>
              <a:ext cx="236429" cy="236395"/>
            </a:xfrm>
            <a:custGeom>
              <a:avLst/>
              <a:gdLst>
                <a:gd name="connsiteX0" fmla="*/ 187519 w 236429"/>
                <a:gd name="connsiteY0" fmla="*/ 0 h 236395"/>
                <a:gd name="connsiteX1" fmla="*/ 48911 w 236429"/>
                <a:gd name="connsiteY1" fmla="*/ 0 h 236395"/>
                <a:gd name="connsiteX2" fmla="*/ 0 w 236429"/>
                <a:gd name="connsiteY2" fmla="*/ 48910 h 236395"/>
                <a:gd name="connsiteX3" fmla="*/ 0 w 236429"/>
                <a:gd name="connsiteY3" fmla="*/ 187485 h 236395"/>
                <a:gd name="connsiteX4" fmla="*/ 48911 w 236429"/>
                <a:gd name="connsiteY4" fmla="*/ 236395 h 236395"/>
                <a:gd name="connsiteX5" fmla="*/ 126007 w 236429"/>
                <a:gd name="connsiteY5" fmla="*/ 236395 h 236395"/>
                <a:gd name="connsiteX6" fmla="*/ 126007 w 236429"/>
                <a:gd name="connsiteY6" fmla="*/ 218588 h 236395"/>
                <a:gd name="connsiteX7" fmla="*/ 48911 w 236429"/>
                <a:gd name="connsiteY7" fmla="*/ 218588 h 236395"/>
                <a:gd name="connsiteX8" fmla="*/ 17807 w 236429"/>
                <a:gd name="connsiteY8" fmla="*/ 187485 h 236395"/>
                <a:gd name="connsiteX9" fmla="*/ 17807 w 236429"/>
                <a:gd name="connsiteY9" fmla="*/ 48910 h 236395"/>
                <a:gd name="connsiteX10" fmla="*/ 48911 w 236429"/>
                <a:gd name="connsiteY10" fmla="*/ 17807 h 236395"/>
                <a:gd name="connsiteX11" fmla="*/ 187486 w 236429"/>
                <a:gd name="connsiteY11" fmla="*/ 17807 h 236395"/>
                <a:gd name="connsiteX12" fmla="*/ 218589 w 236429"/>
                <a:gd name="connsiteY12" fmla="*/ 48910 h 236395"/>
                <a:gd name="connsiteX13" fmla="*/ 218589 w 236429"/>
                <a:gd name="connsiteY13" fmla="*/ 126007 h 236395"/>
                <a:gd name="connsiteX14" fmla="*/ 236429 w 236429"/>
                <a:gd name="connsiteY14" fmla="*/ 126007 h 236395"/>
                <a:gd name="connsiteX15" fmla="*/ 236429 w 236429"/>
                <a:gd name="connsiteY15" fmla="*/ 48910 h 236395"/>
                <a:gd name="connsiteX16" fmla="*/ 187519 w 236429"/>
                <a:gd name="connsiteY16" fmla="*/ 0 h 2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429" h="236395">
                  <a:moveTo>
                    <a:pt x="187519" y="0"/>
                  </a:moveTo>
                  <a:lnTo>
                    <a:pt x="48911" y="0"/>
                  </a:lnTo>
                  <a:cubicBezTo>
                    <a:pt x="21952" y="0"/>
                    <a:pt x="0" y="21952"/>
                    <a:pt x="0" y="48910"/>
                  </a:cubicBezTo>
                  <a:lnTo>
                    <a:pt x="0" y="187485"/>
                  </a:lnTo>
                  <a:cubicBezTo>
                    <a:pt x="0" y="214477"/>
                    <a:pt x="21952" y="236395"/>
                    <a:pt x="48911" y="236395"/>
                  </a:cubicBezTo>
                  <a:lnTo>
                    <a:pt x="126007" y="236395"/>
                  </a:lnTo>
                  <a:lnTo>
                    <a:pt x="126007" y="218588"/>
                  </a:lnTo>
                  <a:lnTo>
                    <a:pt x="48911" y="218588"/>
                  </a:lnTo>
                  <a:cubicBezTo>
                    <a:pt x="31767" y="218588"/>
                    <a:pt x="17807" y="204628"/>
                    <a:pt x="17807" y="187485"/>
                  </a:cubicBezTo>
                  <a:lnTo>
                    <a:pt x="17807" y="48910"/>
                  </a:lnTo>
                  <a:cubicBezTo>
                    <a:pt x="17807" y="31767"/>
                    <a:pt x="31767" y="17807"/>
                    <a:pt x="48911" y="17807"/>
                  </a:cubicBezTo>
                  <a:lnTo>
                    <a:pt x="187486" y="17807"/>
                  </a:lnTo>
                  <a:cubicBezTo>
                    <a:pt x="204629" y="17807"/>
                    <a:pt x="218589" y="31767"/>
                    <a:pt x="218589" y="48910"/>
                  </a:cubicBezTo>
                  <a:lnTo>
                    <a:pt x="218589" y="126007"/>
                  </a:lnTo>
                  <a:lnTo>
                    <a:pt x="236429" y="126007"/>
                  </a:lnTo>
                  <a:lnTo>
                    <a:pt x="236429" y="48910"/>
                  </a:lnTo>
                  <a:cubicBezTo>
                    <a:pt x="236429" y="21919"/>
                    <a:pt x="214478" y="0"/>
                    <a:pt x="187519" y="0"/>
                  </a:cubicBezTo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3ADE5B1-845B-FCBA-6BF1-EB78F7B8940A}"/>
                </a:ext>
              </a:extLst>
            </p:cNvPr>
            <p:cNvSpPr/>
            <p:nvPr/>
          </p:nvSpPr>
          <p:spPr>
            <a:xfrm>
              <a:off x="1859216" y="6665811"/>
              <a:ext cx="106144" cy="106177"/>
            </a:xfrm>
            <a:custGeom>
              <a:avLst/>
              <a:gdLst>
                <a:gd name="connsiteX0" fmla="*/ 85685 w 106144"/>
                <a:gd name="connsiteY0" fmla="*/ 50104 h 106177"/>
                <a:gd name="connsiteX1" fmla="*/ 50038 w 106144"/>
                <a:gd name="connsiteY1" fmla="*/ 85751 h 106177"/>
                <a:gd name="connsiteX2" fmla="*/ 0 w 106144"/>
                <a:gd name="connsiteY2" fmla="*/ 85751 h 106177"/>
                <a:gd name="connsiteX3" fmla="*/ 0 w 106144"/>
                <a:gd name="connsiteY3" fmla="*/ 106177 h 106177"/>
                <a:gd name="connsiteX4" fmla="*/ 50038 w 106144"/>
                <a:gd name="connsiteY4" fmla="*/ 106177 h 106177"/>
                <a:gd name="connsiteX5" fmla="*/ 106145 w 106144"/>
                <a:gd name="connsiteY5" fmla="*/ 50071 h 106177"/>
                <a:gd name="connsiteX6" fmla="*/ 106145 w 106144"/>
                <a:gd name="connsiteY6" fmla="*/ 0 h 106177"/>
                <a:gd name="connsiteX7" fmla="*/ 85718 w 106144"/>
                <a:gd name="connsiteY7" fmla="*/ 0 h 106177"/>
                <a:gd name="connsiteX8" fmla="*/ 85718 w 106144"/>
                <a:gd name="connsiteY8" fmla="*/ 50071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44" h="106177">
                  <a:moveTo>
                    <a:pt x="85685" y="50104"/>
                  </a:moveTo>
                  <a:cubicBezTo>
                    <a:pt x="85685" y="69768"/>
                    <a:pt x="69702" y="85751"/>
                    <a:pt x="50038" y="85751"/>
                  </a:cubicBezTo>
                  <a:lnTo>
                    <a:pt x="0" y="85751"/>
                  </a:lnTo>
                  <a:lnTo>
                    <a:pt x="0" y="106177"/>
                  </a:lnTo>
                  <a:lnTo>
                    <a:pt x="50038" y="106177"/>
                  </a:lnTo>
                  <a:cubicBezTo>
                    <a:pt x="80976" y="106177"/>
                    <a:pt x="106145" y="81009"/>
                    <a:pt x="106145" y="50071"/>
                  </a:cubicBezTo>
                  <a:lnTo>
                    <a:pt x="106145" y="0"/>
                  </a:lnTo>
                  <a:lnTo>
                    <a:pt x="85718" y="0"/>
                  </a:lnTo>
                  <a:lnTo>
                    <a:pt x="85718" y="50071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53ED0F4-8043-7A26-B310-E8E6C577A9CC}"/>
                </a:ext>
              </a:extLst>
            </p:cNvPr>
            <p:cNvSpPr/>
            <p:nvPr/>
          </p:nvSpPr>
          <p:spPr>
            <a:xfrm>
              <a:off x="421042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49 w 147196"/>
                <a:gd name="connsiteY4" fmla="*/ 38532 h 164902"/>
                <a:gd name="connsiteX5" fmla="*/ 49441 w 147196"/>
                <a:gd name="connsiteY5" fmla="*/ 82435 h 164902"/>
                <a:gd name="connsiteX6" fmla="*/ 79749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47" y="38532"/>
                    <a:pt x="79749" y="38532"/>
                  </a:cubicBezTo>
                  <a:cubicBezTo>
                    <a:pt x="60583" y="38532"/>
                    <a:pt x="49441" y="54780"/>
                    <a:pt x="49441" y="82435"/>
                  </a:cubicBezTo>
                  <a:cubicBezTo>
                    <a:pt x="49441" y="110090"/>
                    <a:pt x="60583" y="126338"/>
                    <a:pt x="79749" y="126338"/>
                  </a:cubicBezTo>
                  <a:cubicBezTo>
                    <a:pt x="92847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8461013-32DB-FDD7-3B00-CA8E0886A9D8}"/>
                </a:ext>
              </a:extLst>
            </p:cNvPr>
            <p:cNvSpPr/>
            <p:nvPr/>
          </p:nvSpPr>
          <p:spPr>
            <a:xfrm>
              <a:off x="578916" y="6558838"/>
              <a:ext cx="160029" cy="164869"/>
            </a:xfrm>
            <a:custGeom>
              <a:avLst/>
              <a:gdLst>
                <a:gd name="connsiteX0" fmla="*/ 0 w 160029"/>
                <a:gd name="connsiteY0" fmla="*/ 82435 h 164869"/>
                <a:gd name="connsiteX1" fmla="*/ 80015 w 160029"/>
                <a:gd name="connsiteY1" fmla="*/ 0 h 164869"/>
                <a:gd name="connsiteX2" fmla="*/ 160029 w 160029"/>
                <a:gd name="connsiteY2" fmla="*/ 82435 h 164869"/>
                <a:gd name="connsiteX3" fmla="*/ 80015 w 160029"/>
                <a:gd name="connsiteY3" fmla="*/ 164870 h 164869"/>
                <a:gd name="connsiteX4" fmla="*/ 0 w 160029"/>
                <a:gd name="connsiteY4" fmla="*/ 82435 h 164869"/>
                <a:gd name="connsiteX5" fmla="*/ 110588 w 160029"/>
                <a:gd name="connsiteY5" fmla="*/ 82435 h 164869"/>
                <a:gd name="connsiteX6" fmla="*/ 80015 w 160029"/>
                <a:gd name="connsiteY6" fmla="*/ 38532 h 164869"/>
                <a:gd name="connsiteX7" fmla="*/ 49474 w 160029"/>
                <a:gd name="connsiteY7" fmla="*/ 82435 h 164869"/>
                <a:gd name="connsiteX8" fmla="*/ 80015 w 160029"/>
                <a:gd name="connsiteY8" fmla="*/ 126338 h 164869"/>
                <a:gd name="connsiteX9" fmla="*/ 110588 w 160029"/>
                <a:gd name="connsiteY9" fmla="*/ 82435 h 16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029" h="164869">
                  <a:moveTo>
                    <a:pt x="0" y="82435"/>
                  </a:moveTo>
                  <a:cubicBezTo>
                    <a:pt x="0" y="36343"/>
                    <a:pt x="34917" y="0"/>
                    <a:pt x="80015" y="0"/>
                  </a:cubicBezTo>
                  <a:cubicBezTo>
                    <a:pt x="125112" y="0"/>
                    <a:pt x="160029" y="36376"/>
                    <a:pt x="160029" y="82435"/>
                  </a:cubicBezTo>
                  <a:cubicBezTo>
                    <a:pt x="160029" y="128494"/>
                    <a:pt x="125112" y="164870"/>
                    <a:pt x="80015" y="164870"/>
                  </a:cubicBezTo>
                  <a:cubicBezTo>
                    <a:pt x="34917" y="164870"/>
                    <a:pt x="0" y="128494"/>
                    <a:pt x="0" y="82435"/>
                  </a:cubicBezTo>
                  <a:close/>
                  <a:moveTo>
                    <a:pt x="110588" y="82435"/>
                  </a:moveTo>
                  <a:cubicBezTo>
                    <a:pt x="110588" y="54780"/>
                    <a:pt x="99678" y="38532"/>
                    <a:pt x="80015" y="38532"/>
                  </a:cubicBezTo>
                  <a:cubicBezTo>
                    <a:pt x="60351" y="38532"/>
                    <a:pt x="49474" y="55012"/>
                    <a:pt x="49474" y="82435"/>
                  </a:cubicBezTo>
                  <a:cubicBezTo>
                    <a:pt x="49474" y="109858"/>
                    <a:pt x="60384" y="126338"/>
                    <a:pt x="80015" y="126338"/>
                  </a:cubicBezTo>
                  <a:cubicBezTo>
                    <a:pt x="99645" y="126338"/>
                    <a:pt x="110588" y="110090"/>
                    <a:pt x="110588" y="82435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256777A-001E-CDC7-5BFC-FA6C87F634BC}"/>
                </a:ext>
              </a:extLst>
            </p:cNvPr>
            <p:cNvSpPr/>
            <p:nvPr/>
          </p:nvSpPr>
          <p:spPr>
            <a:xfrm>
              <a:off x="761991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0407657-FA00-A0C5-11DB-10C5387CEF2E}"/>
                </a:ext>
              </a:extLst>
            </p:cNvPr>
            <p:cNvSpPr/>
            <p:nvPr/>
          </p:nvSpPr>
          <p:spPr>
            <a:xfrm>
              <a:off x="935384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5988 h 160061"/>
                <a:gd name="connsiteX5" fmla="*/ 107173 w 114699"/>
                <a:gd name="connsiteY5" fmla="*/ 65988 h 160061"/>
                <a:gd name="connsiteX6" fmla="*/ 107173 w 114699"/>
                <a:gd name="connsiteY6" fmla="*/ 101866 h 160061"/>
                <a:gd name="connsiteX7" fmla="*/ 46556 w 114699"/>
                <a:gd name="connsiteY7" fmla="*/ 101866 h 160061"/>
                <a:gd name="connsiteX8" fmla="*/ 46556 w 114699"/>
                <a:gd name="connsiteY8" fmla="*/ 160062 h 160061"/>
                <a:gd name="connsiteX9" fmla="*/ 0 w 114699"/>
                <a:gd name="connsiteY9" fmla="*/ 160062 h 160061"/>
                <a:gd name="connsiteX10" fmla="*/ 0 w 114699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5988"/>
                  </a:lnTo>
                  <a:lnTo>
                    <a:pt x="107173" y="65988"/>
                  </a:lnTo>
                  <a:lnTo>
                    <a:pt x="107173" y="101866"/>
                  </a:lnTo>
                  <a:lnTo>
                    <a:pt x="46556" y="101866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D45C1E-F8BF-A052-AD76-0F27D9CCA546}"/>
                </a:ext>
              </a:extLst>
            </p:cNvPr>
            <p:cNvSpPr/>
            <p:nvPr/>
          </p:nvSpPr>
          <p:spPr>
            <a:xfrm>
              <a:off x="1074556" y="6561225"/>
              <a:ext cx="46556" cy="160061"/>
            </a:xfrm>
            <a:custGeom>
              <a:avLst/>
              <a:gdLst>
                <a:gd name="connsiteX0" fmla="*/ 0 w 46556"/>
                <a:gd name="connsiteY0" fmla="*/ 0 h 160061"/>
                <a:gd name="connsiteX1" fmla="*/ 46556 w 46556"/>
                <a:gd name="connsiteY1" fmla="*/ 0 h 160061"/>
                <a:gd name="connsiteX2" fmla="*/ 46556 w 46556"/>
                <a:gd name="connsiteY2" fmla="*/ 160062 h 160061"/>
                <a:gd name="connsiteX3" fmla="*/ 0 w 46556"/>
                <a:gd name="connsiteY3" fmla="*/ 160062 h 160061"/>
                <a:gd name="connsiteX4" fmla="*/ 0 w 46556"/>
                <a:gd name="connsiteY4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56" h="160061">
                  <a:moveTo>
                    <a:pt x="0" y="0"/>
                  </a:moveTo>
                  <a:lnTo>
                    <a:pt x="46556" y="0"/>
                  </a:lnTo>
                  <a:lnTo>
                    <a:pt x="46556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8179ED5-8215-3268-7CC3-756974A09670}"/>
                </a:ext>
              </a:extLst>
            </p:cNvPr>
            <p:cNvSpPr/>
            <p:nvPr/>
          </p:nvSpPr>
          <p:spPr>
            <a:xfrm>
              <a:off x="1152150" y="6561192"/>
              <a:ext cx="148622" cy="160061"/>
            </a:xfrm>
            <a:custGeom>
              <a:avLst/>
              <a:gdLst>
                <a:gd name="connsiteX0" fmla="*/ 0 w 148622"/>
                <a:gd name="connsiteY0" fmla="*/ 33 h 160061"/>
                <a:gd name="connsiteX1" fmla="*/ 63766 w 148622"/>
                <a:gd name="connsiteY1" fmla="*/ 33 h 160061"/>
                <a:gd name="connsiteX2" fmla="*/ 148622 w 148622"/>
                <a:gd name="connsiteY2" fmla="*/ 80047 h 160061"/>
                <a:gd name="connsiteX3" fmla="*/ 63766 w 148622"/>
                <a:gd name="connsiteY3" fmla="*/ 160062 h 160061"/>
                <a:gd name="connsiteX4" fmla="*/ 0 w 148622"/>
                <a:gd name="connsiteY4" fmla="*/ 160062 h 160061"/>
                <a:gd name="connsiteX5" fmla="*/ 0 w 148622"/>
                <a:gd name="connsiteY5" fmla="*/ 0 h 160061"/>
                <a:gd name="connsiteX6" fmla="*/ 46556 w 148622"/>
                <a:gd name="connsiteY6" fmla="*/ 34950 h 160061"/>
                <a:gd name="connsiteX7" fmla="*/ 46556 w 148622"/>
                <a:gd name="connsiteY7" fmla="*/ 125145 h 160061"/>
                <a:gd name="connsiteX8" fmla="*/ 61843 w 148622"/>
                <a:gd name="connsiteY8" fmla="*/ 125145 h 160061"/>
                <a:gd name="connsiteX9" fmla="*/ 99181 w 148622"/>
                <a:gd name="connsiteY9" fmla="*/ 80047 h 160061"/>
                <a:gd name="connsiteX10" fmla="*/ 61843 w 148622"/>
                <a:gd name="connsiteY10" fmla="*/ 34950 h 160061"/>
                <a:gd name="connsiteX11" fmla="*/ 46556 w 148622"/>
                <a:gd name="connsiteY11" fmla="*/ 3495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22" h="160061">
                  <a:moveTo>
                    <a:pt x="0" y="33"/>
                  </a:moveTo>
                  <a:lnTo>
                    <a:pt x="63766" y="33"/>
                  </a:lnTo>
                  <a:cubicBezTo>
                    <a:pt x="113705" y="33"/>
                    <a:pt x="148622" y="32762"/>
                    <a:pt x="148622" y="80047"/>
                  </a:cubicBezTo>
                  <a:cubicBezTo>
                    <a:pt x="148622" y="127333"/>
                    <a:pt x="113705" y="160062"/>
                    <a:pt x="63766" y="160062"/>
                  </a:cubicBezTo>
                  <a:lnTo>
                    <a:pt x="0" y="160062"/>
                  </a:lnTo>
                  <a:lnTo>
                    <a:pt x="0" y="0"/>
                  </a:lnTo>
                  <a:close/>
                  <a:moveTo>
                    <a:pt x="46556" y="34950"/>
                  </a:moveTo>
                  <a:lnTo>
                    <a:pt x="46556" y="125145"/>
                  </a:lnTo>
                  <a:lnTo>
                    <a:pt x="61843" y="125145"/>
                  </a:lnTo>
                  <a:cubicBezTo>
                    <a:pt x="86580" y="125145"/>
                    <a:pt x="99181" y="110587"/>
                    <a:pt x="99181" y="80047"/>
                  </a:cubicBezTo>
                  <a:cubicBezTo>
                    <a:pt x="99181" y="49507"/>
                    <a:pt x="86580" y="34950"/>
                    <a:pt x="61843" y="34950"/>
                  </a:cubicBezTo>
                  <a:lnTo>
                    <a:pt x="46556" y="349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E1E9D11-2264-4686-F2CA-42105E99438E}"/>
                </a:ext>
              </a:extLst>
            </p:cNvPr>
            <p:cNvSpPr/>
            <p:nvPr/>
          </p:nvSpPr>
          <p:spPr>
            <a:xfrm>
              <a:off x="132385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8BF778B-BB96-5532-E157-157E44FD281F}"/>
                </a:ext>
              </a:extLst>
            </p:cNvPr>
            <p:cNvSpPr/>
            <p:nvPr/>
          </p:nvSpPr>
          <p:spPr>
            <a:xfrm>
              <a:off x="1466670" y="6561225"/>
              <a:ext cx="142355" cy="160061"/>
            </a:xfrm>
            <a:custGeom>
              <a:avLst/>
              <a:gdLst>
                <a:gd name="connsiteX0" fmla="*/ 0 w 142355"/>
                <a:gd name="connsiteY0" fmla="*/ 0 h 160061"/>
                <a:gd name="connsiteX1" fmla="*/ 40256 w 142355"/>
                <a:gd name="connsiteY1" fmla="*/ 0 h 160061"/>
                <a:gd name="connsiteX2" fmla="*/ 100640 w 142355"/>
                <a:gd name="connsiteY2" fmla="*/ 86082 h 160061"/>
                <a:gd name="connsiteX3" fmla="*/ 100640 w 142355"/>
                <a:gd name="connsiteY3" fmla="*/ 0 h 160061"/>
                <a:gd name="connsiteX4" fmla="*/ 142355 w 142355"/>
                <a:gd name="connsiteY4" fmla="*/ 0 h 160061"/>
                <a:gd name="connsiteX5" fmla="*/ 142355 w 142355"/>
                <a:gd name="connsiteY5" fmla="*/ 160062 h 160061"/>
                <a:gd name="connsiteX6" fmla="*/ 102099 w 142355"/>
                <a:gd name="connsiteY6" fmla="*/ 160062 h 160061"/>
                <a:gd name="connsiteX7" fmla="*/ 41715 w 142355"/>
                <a:gd name="connsiteY7" fmla="*/ 74211 h 160061"/>
                <a:gd name="connsiteX8" fmla="*/ 41715 w 142355"/>
                <a:gd name="connsiteY8" fmla="*/ 160062 h 160061"/>
                <a:gd name="connsiteX9" fmla="*/ 0 w 142355"/>
                <a:gd name="connsiteY9" fmla="*/ 160062 h 160061"/>
                <a:gd name="connsiteX10" fmla="*/ 0 w 142355"/>
                <a:gd name="connsiteY10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355" h="160061">
                  <a:moveTo>
                    <a:pt x="0" y="0"/>
                  </a:moveTo>
                  <a:lnTo>
                    <a:pt x="40256" y="0"/>
                  </a:lnTo>
                  <a:lnTo>
                    <a:pt x="100640" y="86082"/>
                  </a:lnTo>
                  <a:lnTo>
                    <a:pt x="100640" y="0"/>
                  </a:lnTo>
                  <a:lnTo>
                    <a:pt x="142355" y="0"/>
                  </a:lnTo>
                  <a:lnTo>
                    <a:pt x="142355" y="160062"/>
                  </a:lnTo>
                  <a:lnTo>
                    <a:pt x="102099" y="160062"/>
                  </a:lnTo>
                  <a:lnTo>
                    <a:pt x="41715" y="74211"/>
                  </a:lnTo>
                  <a:lnTo>
                    <a:pt x="41715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66C2313-74E0-FC53-1C56-24F6219F6334}"/>
                </a:ext>
              </a:extLst>
            </p:cNvPr>
            <p:cNvSpPr/>
            <p:nvPr/>
          </p:nvSpPr>
          <p:spPr>
            <a:xfrm>
              <a:off x="1632038" y="6558838"/>
              <a:ext cx="147196" cy="164902"/>
            </a:xfrm>
            <a:custGeom>
              <a:avLst/>
              <a:gdLst>
                <a:gd name="connsiteX0" fmla="*/ 0 w 147196"/>
                <a:gd name="connsiteY0" fmla="*/ 82435 h 164902"/>
                <a:gd name="connsiteX1" fmla="*/ 82701 w 147196"/>
                <a:gd name="connsiteY1" fmla="*/ 0 h 164902"/>
                <a:gd name="connsiteX2" fmla="*/ 147196 w 147196"/>
                <a:gd name="connsiteY2" fmla="*/ 35879 h 164902"/>
                <a:gd name="connsiteX3" fmla="*/ 110323 w 147196"/>
                <a:gd name="connsiteY3" fmla="*/ 61080 h 164902"/>
                <a:gd name="connsiteX4" fmla="*/ 79782 w 147196"/>
                <a:gd name="connsiteY4" fmla="*/ 38532 h 164902"/>
                <a:gd name="connsiteX5" fmla="*/ 49474 w 147196"/>
                <a:gd name="connsiteY5" fmla="*/ 82435 h 164902"/>
                <a:gd name="connsiteX6" fmla="*/ 79782 w 147196"/>
                <a:gd name="connsiteY6" fmla="*/ 126338 h 164902"/>
                <a:gd name="connsiteX7" fmla="*/ 110323 w 147196"/>
                <a:gd name="connsiteY7" fmla="*/ 103790 h 164902"/>
                <a:gd name="connsiteX8" fmla="*/ 147196 w 147196"/>
                <a:gd name="connsiteY8" fmla="*/ 129024 h 164902"/>
                <a:gd name="connsiteX9" fmla="*/ 82701 w 147196"/>
                <a:gd name="connsiteY9" fmla="*/ 164903 h 164902"/>
                <a:gd name="connsiteX10" fmla="*/ 0 w 147196"/>
                <a:gd name="connsiteY10" fmla="*/ 82468 h 16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6" h="164902">
                  <a:moveTo>
                    <a:pt x="0" y="82435"/>
                  </a:moveTo>
                  <a:cubicBezTo>
                    <a:pt x="0" y="35879"/>
                    <a:pt x="35879" y="0"/>
                    <a:pt x="82701" y="0"/>
                  </a:cubicBezTo>
                  <a:cubicBezTo>
                    <a:pt x="112047" y="0"/>
                    <a:pt x="135557" y="12833"/>
                    <a:pt x="147196" y="35879"/>
                  </a:cubicBezTo>
                  <a:lnTo>
                    <a:pt x="110323" y="61080"/>
                  </a:lnTo>
                  <a:cubicBezTo>
                    <a:pt x="102563" y="45561"/>
                    <a:pt x="92881" y="38532"/>
                    <a:pt x="79782" y="38532"/>
                  </a:cubicBezTo>
                  <a:cubicBezTo>
                    <a:pt x="60616" y="38532"/>
                    <a:pt x="49474" y="54780"/>
                    <a:pt x="49474" y="82435"/>
                  </a:cubicBezTo>
                  <a:cubicBezTo>
                    <a:pt x="49474" y="110090"/>
                    <a:pt x="60616" y="126338"/>
                    <a:pt x="79782" y="126338"/>
                  </a:cubicBezTo>
                  <a:cubicBezTo>
                    <a:pt x="92881" y="126338"/>
                    <a:pt x="102563" y="119308"/>
                    <a:pt x="110323" y="103790"/>
                  </a:cubicBezTo>
                  <a:lnTo>
                    <a:pt x="147196" y="129024"/>
                  </a:lnTo>
                  <a:cubicBezTo>
                    <a:pt x="135557" y="152070"/>
                    <a:pt x="112047" y="164903"/>
                    <a:pt x="82701" y="164903"/>
                  </a:cubicBezTo>
                  <a:cubicBezTo>
                    <a:pt x="35912" y="164903"/>
                    <a:pt x="0" y="129024"/>
                    <a:pt x="0" y="82468"/>
                  </a:cubicBez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8C18E18-D6D9-4D94-44E3-F0DC9398C04B}"/>
                </a:ext>
              </a:extLst>
            </p:cNvPr>
            <p:cNvSpPr/>
            <p:nvPr/>
          </p:nvSpPr>
          <p:spPr>
            <a:xfrm>
              <a:off x="1799131" y="6561192"/>
              <a:ext cx="114699" cy="160061"/>
            </a:xfrm>
            <a:custGeom>
              <a:avLst/>
              <a:gdLst>
                <a:gd name="connsiteX0" fmla="*/ 0 w 114699"/>
                <a:gd name="connsiteY0" fmla="*/ 33 h 160061"/>
                <a:gd name="connsiteX1" fmla="*/ 114700 w 114699"/>
                <a:gd name="connsiteY1" fmla="*/ 33 h 160061"/>
                <a:gd name="connsiteX2" fmla="*/ 114700 w 114699"/>
                <a:gd name="connsiteY2" fmla="*/ 35912 h 160061"/>
                <a:gd name="connsiteX3" fmla="*/ 46556 w 114699"/>
                <a:gd name="connsiteY3" fmla="*/ 35912 h 160061"/>
                <a:gd name="connsiteX4" fmla="*/ 46556 w 114699"/>
                <a:gd name="connsiteY4" fmla="*/ 61146 h 160061"/>
                <a:gd name="connsiteX5" fmla="*/ 107173 w 114699"/>
                <a:gd name="connsiteY5" fmla="*/ 61146 h 160061"/>
                <a:gd name="connsiteX6" fmla="*/ 107173 w 114699"/>
                <a:gd name="connsiteY6" fmla="*/ 97025 h 160061"/>
                <a:gd name="connsiteX7" fmla="*/ 46556 w 114699"/>
                <a:gd name="connsiteY7" fmla="*/ 97025 h 160061"/>
                <a:gd name="connsiteX8" fmla="*/ 46556 w 114699"/>
                <a:gd name="connsiteY8" fmla="*/ 124183 h 160061"/>
                <a:gd name="connsiteX9" fmla="*/ 114700 w 114699"/>
                <a:gd name="connsiteY9" fmla="*/ 124183 h 160061"/>
                <a:gd name="connsiteX10" fmla="*/ 114700 w 114699"/>
                <a:gd name="connsiteY10" fmla="*/ 160062 h 160061"/>
                <a:gd name="connsiteX11" fmla="*/ 0 w 114699"/>
                <a:gd name="connsiteY11" fmla="*/ 160062 h 160061"/>
                <a:gd name="connsiteX12" fmla="*/ 0 w 114699"/>
                <a:gd name="connsiteY12" fmla="*/ 0 h 1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699" h="160061">
                  <a:moveTo>
                    <a:pt x="0" y="33"/>
                  </a:moveTo>
                  <a:lnTo>
                    <a:pt x="114700" y="33"/>
                  </a:lnTo>
                  <a:lnTo>
                    <a:pt x="114700" y="35912"/>
                  </a:lnTo>
                  <a:lnTo>
                    <a:pt x="46556" y="35912"/>
                  </a:lnTo>
                  <a:lnTo>
                    <a:pt x="46556" y="61146"/>
                  </a:lnTo>
                  <a:lnTo>
                    <a:pt x="107173" y="61146"/>
                  </a:lnTo>
                  <a:lnTo>
                    <a:pt x="107173" y="97025"/>
                  </a:lnTo>
                  <a:lnTo>
                    <a:pt x="46556" y="97025"/>
                  </a:lnTo>
                  <a:lnTo>
                    <a:pt x="46556" y="124183"/>
                  </a:lnTo>
                  <a:lnTo>
                    <a:pt x="114700" y="124183"/>
                  </a:lnTo>
                  <a:lnTo>
                    <a:pt x="114700" y="160062"/>
                  </a:lnTo>
                  <a:lnTo>
                    <a:pt x="0" y="160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487EBDA-02FA-8EFC-A67D-425D49500EF6}"/>
                </a:ext>
              </a:extLst>
            </p:cNvPr>
            <p:cNvSpPr/>
            <p:nvPr/>
          </p:nvSpPr>
          <p:spPr>
            <a:xfrm>
              <a:off x="288005" y="6467947"/>
              <a:ext cx="29578" cy="42145"/>
            </a:xfrm>
            <a:custGeom>
              <a:avLst/>
              <a:gdLst>
                <a:gd name="connsiteX0" fmla="*/ 0 w 29578"/>
                <a:gd name="connsiteY0" fmla="*/ 0 h 42145"/>
                <a:gd name="connsiteX1" fmla="*/ 12269 w 29578"/>
                <a:gd name="connsiteY1" fmla="*/ 0 h 42145"/>
                <a:gd name="connsiteX2" fmla="*/ 12269 w 29578"/>
                <a:gd name="connsiteY2" fmla="*/ 32695 h 42145"/>
                <a:gd name="connsiteX3" fmla="*/ 29579 w 29578"/>
                <a:gd name="connsiteY3" fmla="*/ 32695 h 42145"/>
                <a:gd name="connsiteX4" fmla="*/ 29579 w 29578"/>
                <a:gd name="connsiteY4" fmla="*/ 42146 h 42145"/>
                <a:gd name="connsiteX5" fmla="*/ 0 w 29578"/>
                <a:gd name="connsiteY5" fmla="*/ 42146 h 42145"/>
                <a:gd name="connsiteX6" fmla="*/ 0 w 29578"/>
                <a:gd name="connsiteY6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78" h="42145">
                  <a:moveTo>
                    <a:pt x="0" y="0"/>
                  </a:moveTo>
                  <a:lnTo>
                    <a:pt x="12269" y="0"/>
                  </a:lnTo>
                  <a:lnTo>
                    <a:pt x="12269" y="32695"/>
                  </a:lnTo>
                  <a:lnTo>
                    <a:pt x="29579" y="32695"/>
                  </a:lnTo>
                  <a:lnTo>
                    <a:pt x="2957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AD9C038-71C9-CED2-A25A-42C21561B23C}"/>
                </a:ext>
              </a:extLst>
            </p:cNvPr>
            <p:cNvSpPr/>
            <p:nvPr/>
          </p:nvSpPr>
          <p:spPr>
            <a:xfrm>
              <a:off x="322955" y="6467947"/>
              <a:ext cx="30208" cy="42145"/>
            </a:xfrm>
            <a:custGeom>
              <a:avLst/>
              <a:gdLst>
                <a:gd name="connsiteX0" fmla="*/ 0 w 30208"/>
                <a:gd name="connsiteY0" fmla="*/ 0 h 42145"/>
                <a:gd name="connsiteX1" fmla="*/ 30209 w 30208"/>
                <a:gd name="connsiteY1" fmla="*/ 0 h 42145"/>
                <a:gd name="connsiteX2" fmla="*/ 30209 w 30208"/>
                <a:gd name="connsiteY2" fmla="*/ 9451 h 42145"/>
                <a:gd name="connsiteX3" fmla="*/ 12269 w 30208"/>
                <a:gd name="connsiteY3" fmla="*/ 9451 h 42145"/>
                <a:gd name="connsiteX4" fmla="*/ 12269 w 30208"/>
                <a:gd name="connsiteY4" fmla="*/ 16082 h 42145"/>
                <a:gd name="connsiteX5" fmla="*/ 28219 w 30208"/>
                <a:gd name="connsiteY5" fmla="*/ 16082 h 42145"/>
                <a:gd name="connsiteX6" fmla="*/ 28219 w 30208"/>
                <a:gd name="connsiteY6" fmla="*/ 25533 h 42145"/>
                <a:gd name="connsiteX7" fmla="*/ 12269 w 30208"/>
                <a:gd name="connsiteY7" fmla="*/ 25533 h 42145"/>
                <a:gd name="connsiteX8" fmla="*/ 12269 w 30208"/>
                <a:gd name="connsiteY8" fmla="*/ 32695 h 42145"/>
                <a:gd name="connsiteX9" fmla="*/ 30209 w 30208"/>
                <a:gd name="connsiteY9" fmla="*/ 32695 h 42145"/>
                <a:gd name="connsiteX10" fmla="*/ 30209 w 30208"/>
                <a:gd name="connsiteY10" fmla="*/ 42146 h 42145"/>
                <a:gd name="connsiteX11" fmla="*/ 0 w 30208"/>
                <a:gd name="connsiteY11" fmla="*/ 42146 h 42145"/>
                <a:gd name="connsiteX12" fmla="*/ 0 w 30208"/>
                <a:gd name="connsiteY12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08" h="42145">
                  <a:moveTo>
                    <a:pt x="0" y="0"/>
                  </a:moveTo>
                  <a:lnTo>
                    <a:pt x="30209" y="0"/>
                  </a:lnTo>
                  <a:lnTo>
                    <a:pt x="30209" y="9451"/>
                  </a:lnTo>
                  <a:lnTo>
                    <a:pt x="12269" y="9451"/>
                  </a:lnTo>
                  <a:lnTo>
                    <a:pt x="12269" y="16082"/>
                  </a:lnTo>
                  <a:lnTo>
                    <a:pt x="28219" y="16082"/>
                  </a:lnTo>
                  <a:lnTo>
                    <a:pt x="28219" y="25533"/>
                  </a:lnTo>
                  <a:lnTo>
                    <a:pt x="12269" y="25533"/>
                  </a:lnTo>
                  <a:lnTo>
                    <a:pt x="12269" y="32695"/>
                  </a:lnTo>
                  <a:lnTo>
                    <a:pt x="30209" y="32695"/>
                  </a:lnTo>
                  <a:lnTo>
                    <a:pt x="3020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B42C15E-AF6E-20FA-352B-B91F1EAF5625}"/>
                </a:ext>
              </a:extLst>
            </p:cNvPr>
            <p:cNvSpPr/>
            <p:nvPr/>
          </p:nvSpPr>
          <p:spPr>
            <a:xfrm>
              <a:off x="355916" y="6467947"/>
              <a:ext cx="42510" cy="42145"/>
            </a:xfrm>
            <a:custGeom>
              <a:avLst/>
              <a:gdLst>
                <a:gd name="connsiteX0" fmla="*/ 15254 w 42510"/>
                <a:gd name="connsiteY0" fmla="*/ 0 h 42145"/>
                <a:gd name="connsiteX1" fmla="*/ 27257 w 42510"/>
                <a:gd name="connsiteY1" fmla="*/ 0 h 42145"/>
                <a:gd name="connsiteX2" fmla="*/ 42511 w 42510"/>
                <a:gd name="connsiteY2" fmla="*/ 42146 h 42145"/>
                <a:gd name="connsiteX3" fmla="*/ 29678 w 42510"/>
                <a:gd name="connsiteY3" fmla="*/ 42146 h 42145"/>
                <a:gd name="connsiteX4" fmla="*/ 27456 w 42510"/>
                <a:gd name="connsiteY4" fmla="*/ 34917 h 42145"/>
                <a:gd name="connsiteX5" fmla="*/ 14491 w 42510"/>
                <a:gd name="connsiteY5" fmla="*/ 34917 h 42145"/>
                <a:gd name="connsiteX6" fmla="*/ 12335 w 42510"/>
                <a:gd name="connsiteY6" fmla="*/ 42146 h 42145"/>
                <a:gd name="connsiteX7" fmla="*/ 0 w 42510"/>
                <a:gd name="connsiteY7" fmla="*/ 42146 h 42145"/>
                <a:gd name="connsiteX8" fmla="*/ 15254 w 42510"/>
                <a:gd name="connsiteY8" fmla="*/ 0 h 42145"/>
                <a:gd name="connsiteX9" fmla="*/ 16911 w 42510"/>
                <a:gd name="connsiteY9" fmla="*/ 26296 h 42145"/>
                <a:gd name="connsiteX10" fmla="*/ 25069 w 42510"/>
                <a:gd name="connsiteY10" fmla="*/ 26296 h 42145"/>
                <a:gd name="connsiteX11" fmla="*/ 20990 w 42510"/>
                <a:gd name="connsiteY11" fmla="*/ 13131 h 42145"/>
                <a:gd name="connsiteX12" fmla="*/ 16911 w 42510"/>
                <a:gd name="connsiteY12" fmla="*/ 26296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10" h="42145">
                  <a:moveTo>
                    <a:pt x="15254" y="0"/>
                  </a:moveTo>
                  <a:lnTo>
                    <a:pt x="27257" y="0"/>
                  </a:lnTo>
                  <a:lnTo>
                    <a:pt x="42511" y="42146"/>
                  </a:lnTo>
                  <a:lnTo>
                    <a:pt x="29678" y="42146"/>
                  </a:lnTo>
                  <a:lnTo>
                    <a:pt x="27456" y="34917"/>
                  </a:lnTo>
                  <a:lnTo>
                    <a:pt x="14491" y="34917"/>
                  </a:lnTo>
                  <a:lnTo>
                    <a:pt x="12335" y="42146"/>
                  </a:lnTo>
                  <a:lnTo>
                    <a:pt x="0" y="42146"/>
                  </a:lnTo>
                  <a:lnTo>
                    <a:pt x="15254" y="0"/>
                  </a:lnTo>
                  <a:close/>
                  <a:moveTo>
                    <a:pt x="16911" y="26296"/>
                  </a:moveTo>
                  <a:lnTo>
                    <a:pt x="25069" y="26296"/>
                  </a:lnTo>
                  <a:lnTo>
                    <a:pt x="20990" y="13131"/>
                  </a:lnTo>
                  <a:lnTo>
                    <a:pt x="16911" y="26296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B5CB162-D1F8-5445-EE5F-81F531871EFE}"/>
                </a:ext>
              </a:extLst>
            </p:cNvPr>
            <p:cNvSpPr/>
            <p:nvPr/>
          </p:nvSpPr>
          <p:spPr>
            <a:xfrm>
              <a:off x="401942" y="6467914"/>
              <a:ext cx="39128" cy="42145"/>
            </a:xfrm>
            <a:custGeom>
              <a:avLst/>
              <a:gdLst>
                <a:gd name="connsiteX0" fmla="*/ 0 w 39128"/>
                <a:gd name="connsiteY0" fmla="*/ 33 h 42145"/>
                <a:gd name="connsiteX1" fmla="*/ 16779 w 39128"/>
                <a:gd name="connsiteY1" fmla="*/ 33 h 42145"/>
                <a:gd name="connsiteX2" fmla="*/ 39129 w 39128"/>
                <a:gd name="connsiteY2" fmla="*/ 21090 h 42145"/>
                <a:gd name="connsiteX3" fmla="*/ 16779 w 39128"/>
                <a:gd name="connsiteY3" fmla="*/ 42146 h 42145"/>
                <a:gd name="connsiteX4" fmla="*/ 0 w 39128"/>
                <a:gd name="connsiteY4" fmla="*/ 42146 h 42145"/>
                <a:gd name="connsiteX5" fmla="*/ 0 w 39128"/>
                <a:gd name="connsiteY5" fmla="*/ 0 h 42145"/>
                <a:gd name="connsiteX6" fmla="*/ 12269 w 39128"/>
                <a:gd name="connsiteY6" fmla="*/ 9218 h 42145"/>
                <a:gd name="connsiteX7" fmla="*/ 12269 w 39128"/>
                <a:gd name="connsiteY7" fmla="*/ 32961 h 42145"/>
                <a:gd name="connsiteX8" fmla="*/ 16281 w 39128"/>
                <a:gd name="connsiteY8" fmla="*/ 32961 h 42145"/>
                <a:gd name="connsiteX9" fmla="*/ 26130 w 39128"/>
                <a:gd name="connsiteY9" fmla="*/ 21090 h 42145"/>
                <a:gd name="connsiteX10" fmla="*/ 16281 w 39128"/>
                <a:gd name="connsiteY10" fmla="*/ 9218 h 42145"/>
                <a:gd name="connsiteX11" fmla="*/ 12269 w 39128"/>
                <a:gd name="connsiteY11" fmla="*/ 9218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28" h="42145">
                  <a:moveTo>
                    <a:pt x="0" y="33"/>
                  </a:moveTo>
                  <a:lnTo>
                    <a:pt x="16779" y="33"/>
                  </a:lnTo>
                  <a:cubicBezTo>
                    <a:pt x="29943" y="33"/>
                    <a:pt x="39129" y="8655"/>
                    <a:pt x="39129" y="21090"/>
                  </a:cubicBezTo>
                  <a:cubicBezTo>
                    <a:pt x="39129" y="33524"/>
                    <a:pt x="29943" y="42146"/>
                    <a:pt x="16779" y="42146"/>
                  </a:cubicBezTo>
                  <a:lnTo>
                    <a:pt x="0" y="42146"/>
                  </a:lnTo>
                  <a:lnTo>
                    <a:pt x="0" y="0"/>
                  </a:lnTo>
                  <a:close/>
                  <a:moveTo>
                    <a:pt x="12269" y="9218"/>
                  </a:moveTo>
                  <a:lnTo>
                    <a:pt x="12269" y="32961"/>
                  </a:lnTo>
                  <a:lnTo>
                    <a:pt x="16281" y="32961"/>
                  </a:lnTo>
                  <a:cubicBezTo>
                    <a:pt x="22781" y="32961"/>
                    <a:pt x="26130" y="29114"/>
                    <a:pt x="26130" y="21090"/>
                  </a:cubicBezTo>
                  <a:cubicBezTo>
                    <a:pt x="26130" y="13065"/>
                    <a:pt x="22814" y="9218"/>
                    <a:pt x="16281" y="9218"/>
                  </a:cubicBezTo>
                  <a:lnTo>
                    <a:pt x="12269" y="9218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34A5D79-B560-F535-55A2-D49B208CBC93}"/>
                </a:ext>
              </a:extLst>
            </p:cNvPr>
            <p:cNvSpPr/>
            <p:nvPr/>
          </p:nvSpPr>
          <p:spPr>
            <a:xfrm>
              <a:off x="283329" y="6525711"/>
              <a:ext cx="62207" cy="42145"/>
            </a:xfrm>
            <a:custGeom>
              <a:avLst/>
              <a:gdLst>
                <a:gd name="connsiteX0" fmla="*/ 33 w 62207"/>
                <a:gd name="connsiteY0" fmla="*/ 0 h 42145"/>
                <a:gd name="connsiteX1" fmla="*/ 12302 w 62207"/>
                <a:gd name="connsiteY1" fmla="*/ 0 h 42145"/>
                <a:gd name="connsiteX2" fmla="*/ 19830 w 62207"/>
                <a:gd name="connsiteY2" fmla="*/ 28086 h 42145"/>
                <a:gd name="connsiteX3" fmla="*/ 26594 w 62207"/>
                <a:gd name="connsiteY3" fmla="*/ 8555 h 42145"/>
                <a:gd name="connsiteX4" fmla="*/ 24173 w 62207"/>
                <a:gd name="connsiteY4" fmla="*/ 0 h 42145"/>
                <a:gd name="connsiteX5" fmla="*/ 36310 w 62207"/>
                <a:gd name="connsiteY5" fmla="*/ 0 h 42145"/>
                <a:gd name="connsiteX6" fmla="*/ 43771 w 62207"/>
                <a:gd name="connsiteY6" fmla="*/ 26760 h 42145"/>
                <a:gd name="connsiteX7" fmla="*/ 50469 w 62207"/>
                <a:gd name="connsiteY7" fmla="*/ 0 h 42145"/>
                <a:gd name="connsiteX8" fmla="*/ 62208 w 62207"/>
                <a:gd name="connsiteY8" fmla="*/ 0 h 42145"/>
                <a:gd name="connsiteX9" fmla="*/ 49806 w 62207"/>
                <a:gd name="connsiteY9" fmla="*/ 42146 h 42145"/>
                <a:gd name="connsiteX10" fmla="*/ 37603 w 62207"/>
                <a:gd name="connsiteY10" fmla="*/ 42146 h 42145"/>
                <a:gd name="connsiteX11" fmla="*/ 31170 w 62207"/>
                <a:gd name="connsiteY11" fmla="*/ 22151 h 42145"/>
                <a:gd name="connsiteX12" fmla="*/ 24605 w 62207"/>
                <a:gd name="connsiteY12" fmla="*/ 42146 h 42145"/>
                <a:gd name="connsiteX13" fmla="*/ 12402 w 62207"/>
                <a:gd name="connsiteY13" fmla="*/ 42146 h 42145"/>
                <a:gd name="connsiteX14" fmla="*/ 0 w 62207"/>
                <a:gd name="connsiteY1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207" h="42145">
                  <a:moveTo>
                    <a:pt x="33" y="0"/>
                  </a:moveTo>
                  <a:lnTo>
                    <a:pt x="12302" y="0"/>
                  </a:lnTo>
                  <a:lnTo>
                    <a:pt x="19830" y="28086"/>
                  </a:lnTo>
                  <a:lnTo>
                    <a:pt x="26594" y="8555"/>
                  </a:lnTo>
                  <a:lnTo>
                    <a:pt x="24173" y="0"/>
                  </a:lnTo>
                  <a:lnTo>
                    <a:pt x="36310" y="0"/>
                  </a:lnTo>
                  <a:lnTo>
                    <a:pt x="43771" y="26760"/>
                  </a:lnTo>
                  <a:lnTo>
                    <a:pt x="50469" y="0"/>
                  </a:lnTo>
                  <a:lnTo>
                    <a:pt x="62208" y="0"/>
                  </a:lnTo>
                  <a:lnTo>
                    <a:pt x="49806" y="42146"/>
                  </a:lnTo>
                  <a:lnTo>
                    <a:pt x="37603" y="42146"/>
                  </a:lnTo>
                  <a:lnTo>
                    <a:pt x="31170" y="22151"/>
                  </a:lnTo>
                  <a:lnTo>
                    <a:pt x="24605" y="42146"/>
                  </a:lnTo>
                  <a:lnTo>
                    <a:pt x="12402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B22D3E-6C59-3B2C-4B08-B07266560079}"/>
                </a:ext>
              </a:extLst>
            </p:cNvPr>
            <p:cNvSpPr/>
            <p:nvPr/>
          </p:nvSpPr>
          <p:spPr>
            <a:xfrm>
              <a:off x="349085" y="6525711"/>
              <a:ext cx="12269" cy="42145"/>
            </a:xfrm>
            <a:custGeom>
              <a:avLst/>
              <a:gdLst>
                <a:gd name="connsiteX0" fmla="*/ 0 w 12269"/>
                <a:gd name="connsiteY0" fmla="*/ 0 h 42145"/>
                <a:gd name="connsiteX1" fmla="*/ 12269 w 12269"/>
                <a:gd name="connsiteY1" fmla="*/ 0 h 42145"/>
                <a:gd name="connsiteX2" fmla="*/ 12269 w 12269"/>
                <a:gd name="connsiteY2" fmla="*/ 42146 h 42145"/>
                <a:gd name="connsiteX3" fmla="*/ 0 w 12269"/>
                <a:gd name="connsiteY3" fmla="*/ 42146 h 42145"/>
                <a:gd name="connsiteX4" fmla="*/ 0 w 12269"/>
                <a:gd name="connsiteY4" fmla="*/ 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9" h="42145">
                  <a:moveTo>
                    <a:pt x="0" y="0"/>
                  </a:moveTo>
                  <a:lnTo>
                    <a:pt x="12269" y="0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4A09409-524D-6B34-A68C-D8C2ADC16C65}"/>
                </a:ext>
              </a:extLst>
            </p:cNvPr>
            <p:cNvSpPr/>
            <p:nvPr/>
          </p:nvSpPr>
          <p:spPr>
            <a:xfrm>
              <a:off x="366693" y="6525711"/>
              <a:ext cx="35381" cy="42145"/>
            </a:xfrm>
            <a:custGeom>
              <a:avLst/>
              <a:gdLst>
                <a:gd name="connsiteX0" fmla="*/ 11573 w 35381"/>
                <a:gd name="connsiteY0" fmla="*/ 9450 h 42145"/>
                <a:gd name="connsiteX1" fmla="*/ 0 w 35381"/>
                <a:gd name="connsiteY1" fmla="*/ 9450 h 42145"/>
                <a:gd name="connsiteX2" fmla="*/ 0 w 35381"/>
                <a:gd name="connsiteY2" fmla="*/ 0 h 42145"/>
                <a:gd name="connsiteX3" fmla="*/ 35382 w 35381"/>
                <a:gd name="connsiteY3" fmla="*/ 0 h 42145"/>
                <a:gd name="connsiteX4" fmla="*/ 35382 w 35381"/>
                <a:gd name="connsiteY4" fmla="*/ 9450 h 42145"/>
                <a:gd name="connsiteX5" fmla="*/ 23809 w 35381"/>
                <a:gd name="connsiteY5" fmla="*/ 9450 h 42145"/>
                <a:gd name="connsiteX6" fmla="*/ 23809 w 35381"/>
                <a:gd name="connsiteY6" fmla="*/ 42146 h 42145"/>
                <a:gd name="connsiteX7" fmla="*/ 11540 w 35381"/>
                <a:gd name="connsiteY7" fmla="*/ 42146 h 42145"/>
                <a:gd name="connsiteX8" fmla="*/ 11540 w 35381"/>
                <a:gd name="connsiteY8" fmla="*/ 9450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81" h="42145">
                  <a:moveTo>
                    <a:pt x="11573" y="9450"/>
                  </a:moveTo>
                  <a:lnTo>
                    <a:pt x="0" y="9450"/>
                  </a:lnTo>
                  <a:lnTo>
                    <a:pt x="0" y="0"/>
                  </a:lnTo>
                  <a:lnTo>
                    <a:pt x="35382" y="0"/>
                  </a:lnTo>
                  <a:lnTo>
                    <a:pt x="35382" y="9450"/>
                  </a:lnTo>
                  <a:lnTo>
                    <a:pt x="23809" y="9450"/>
                  </a:lnTo>
                  <a:lnTo>
                    <a:pt x="23809" y="42146"/>
                  </a:lnTo>
                  <a:lnTo>
                    <a:pt x="11540" y="42146"/>
                  </a:lnTo>
                  <a:lnTo>
                    <a:pt x="11540" y="9450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CFF3E9C-62E4-2197-26C9-A64A95D10F0A}"/>
                </a:ext>
              </a:extLst>
            </p:cNvPr>
            <p:cNvSpPr/>
            <p:nvPr/>
          </p:nvSpPr>
          <p:spPr>
            <a:xfrm>
              <a:off x="407447" y="6525711"/>
              <a:ext cx="36674" cy="42145"/>
            </a:xfrm>
            <a:custGeom>
              <a:avLst/>
              <a:gdLst>
                <a:gd name="connsiteX0" fmla="*/ 24406 w 36674"/>
                <a:gd name="connsiteY0" fmla="*/ 25533 h 42145"/>
                <a:gd name="connsiteX1" fmla="*/ 12269 w 36674"/>
                <a:gd name="connsiteY1" fmla="*/ 25533 h 42145"/>
                <a:gd name="connsiteX2" fmla="*/ 12269 w 36674"/>
                <a:gd name="connsiteY2" fmla="*/ 42146 h 42145"/>
                <a:gd name="connsiteX3" fmla="*/ 0 w 36674"/>
                <a:gd name="connsiteY3" fmla="*/ 42146 h 42145"/>
                <a:gd name="connsiteX4" fmla="*/ 0 w 36674"/>
                <a:gd name="connsiteY4" fmla="*/ 0 h 42145"/>
                <a:gd name="connsiteX5" fmla="*/ 12269 w 36674"/>
                <a:gd name="connsiteY5" fmla="*/ 0 h 42145"/>
                <a:gd name="connsiteX6" fmla="*/ 12269 w 36674"/>
                <a:gd name="connsiteY6" fmla="*/ 16082 h 42145"/>
                <a:gd name="connsiteX7" fmla="*/ 24406 w 36674"/>
                <a:gd name="connsiteY7" fmla="*/ 16082 h 42145"/>
                <a:gd name="connsiteX8" fmla="*/ 24406 w 36674"/>
                <a:gd name="connsiteY8" fmla="*/ 0 h 42145"/>
                <a:gd name="connsiteX9" fmla="*/ 36675 w 36674"/>
                <a:gd name="connsiteY9" fmla="*/ 0 h 42145"/>
                <a:gd name="connsiteX10" fmla="*/ 36675 w 36674"/>
                <a:gd name="connsiteY10" fmla="*/ 42146 h 42145"/>
                <a:gd name="connsiteX11" fmla="*/ 24406 w 36674"/>
                <a:gd name="connsiteY11" fmla="*/ 42146 h 42145"/>
                <a:gd name="connsiteX12" fmla="*/ 24406 w 36674"/>
                <a:gd name="connsiteY12" fmla="*/ 25533 h 42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674" h="42145">
                  <a:moveTo>
                    <a:pt x="24406" y="25533"/>
                  </a:moveTo>
                  <a:lnTo>
                    <a:pt x="12269" y="25533"/>
                  </a:lnTo>
                  <a:lnTo>
                    <a:pt x="12269" y="42146"/>
                  </a:lnTo>
                  <a:lnTo>
                    <a:pt x="0" y="42146"/>
                  </a:lnTo>
                  <a:lnTo>
                    <a:pt x="0" y="0"/>
                  </a:lnTo>
                  <a:lnTo>
                    <a:pt x="12269" y="0"/>
                  </a:lnTo>
                  <a:lnTo>
                    <a:pt x="12269" y="16082"/>
                  </a:lnTo>
                  <a:lnTo>
                    <a:pt x="24406" y="16082"/>
                  </a:lnTo>
                  <a:lnTo>
                    <a:pt x="24406" y="0"/>
                  </a:lnTo>
                  <a:lnTo>
                    <a:pt x="36675" y="0"/>
                  </a:lnTo>
                  <a:lnTo>
                    <a:pt x="36675" y="42146"/>
                  </a:lnTo>
                  <a:lnTo>
                    <a:pt x="24406" y="42146"/>
                  </a:lnTo>
                  <a:lnTo>
                    <a:pt x="24406" y="25533"/>
                  </a:lnTo>
                  <a:close/>
                </a:path>
              </a:pathLst>
            </a:custGeom>
            <a:solidFill>
              <a:srgbClr val="FFFFFF"/>
            </a:solidFill>
            <a:ln w="33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4" name="Picture 233" descr="A green and white hexagons on a black background&#10;&#10;Description automatically generated">
            <a:extLst>
              <a:ext uri="{FF2B5EF4-FFF2-40B4-BE49-F238E27FC236}">
                <a16:creationId xmlns:a16="http://schemas.microsoft.com/office/drawing/2014/main" id="{54391195-6A2A-EA5F-74E6-3CF39729A958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flipH="1">
            <a:off x="0" y="5999891"/>
            <a:ext cx="1524116" cy="858109"/>
          </a:xfrm>
          <a:prstGeom prst="rect">
            <a:avLst/>
          </a:prstGeom>
        </p:spPr>
      </p:pic>
      <p:pic>
        <p:nvPicPr>
          <p:cNvPr id="235" name="Secure" descr="A green and black logo&#10;&#10;Description automatically generated">
            <a:extLst>
              <a:ext uri="{FF2B5EF4-FFF2-40B4-BE49-F238E27FC236}">
                <a16:creationId xmlns:a16="http://schemas.microsoft.com/office/drawing/2014/main" id="{73A8B285-2D0D-BB19-39F2-8CBEF6447930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736486" y="6337476"/>
            <a:ext cx="1162179" cy="389206"/>
          </a:xfrm>
          <a:prstGeom prst="rect">
            <a:avLst/>
          </a:prstGeom>
        </p:spPr>
      </p:pic>
    </p:spTree>
    <p:custDataLst>
      <p:tags r:id="rId21"/>
    </p:custDataLst>
    <p:extLst>
      <p:ext uri="{BB962C8B-B14F-4D97-AF65-F5344CB8AC3E}">
        <p14:creationId xmlns:p14="http://schemas.microsoft.com/office/powerpoint/2010/main" val="217616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804" r:id="rId2"/>
    <p:sldLayoutId id="2147483805" r:id="rId3"/>
    <p:sldLayoutId id="2147483806" r:id="rId4"/>
    <p:sldLayoutId id="2147483787" r:id="rId5"/>
    <p:sldLayoutId id="2147483803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800" r:id="rId18"/>
    <p:sldLayoutId id="214748380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52425" indent="-3524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33337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3" orient="horz" pos="1152" userDrawn="1">
          <p15:clr>
            <a:srgbClr val="F26B43"/>
          </p15:clr>
        </p15:guide>
        <p15:guide id="34" pos="3840" userDrawn="1">
          <p15:clr>
            <a:srgbClr val="F26B43"/>
          </p15:clr>
        </p15:guide>
        <p15:guide id="35" pos="528" userDrawn="1">
          <p15:clr>
            <a:srgbClr val="F26B43"/>
          </p15:clr>
        </p15:guide>
        <p15:guide id="36" pos="7152" userDrawn="1">
          <p15:clr>
            <a:srgbClr val="F26B43"/>
          </p15:clr>
        </p15:guide>
        <p15:guide id="37" orient="horz" pos="3720" userDrawn="1">
          <p15:clr>
            <a:srgbClr val="F26B43"/>
          </p15:clr>
        </p15:guide>
        <p15:guide id="38" orient="horz" pos="216" userDrawn="1">
          <p15:clr>
            <a:srgbClr val="F26B43"/>
          </p15:clr>
        </p15:guide>
        <p15:guide id="39" pos="3912" userDrawn="1">
          <p15:clr>
            <a:srgbClr val="F26B43"/>
          </p15:clr>
        </p15:guide>
        <p15:guide id="40" pos="3768" userDrawn="1">
          <p15:clr>
            <a:srgbClr val="F26B43"/>
          </p15:clr>
        </p15:guide>
        <p15:guide id="41" orient="horz" pos="4233" userDrawn="1">
          <p15:clr>
            <a:srgbClr val="F26B43"/>
          </p15:clr>
        </p15:guide>
        <p15:guide id="42" orient="horz" pos="2160" userDrawn="1">
          <p15:clr>
            <a:srgbClr val="F26B43"/>
          </p15:clr>
        </p15:guide>
        <p15:guide id="43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2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24.svg"/><Relationship Id="rId4" Type="http://schemas.openxmlformats.org/officeDocument/2006/relationships/image" Target="../media/image43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kirbogd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F73BFA-9742-91CF-50A3-C61B3183ADF2}"/>
              </a:ext>
            </a:extLst>
          </p:cNvPr>
          <p:cNvSpPr txBox="1">
            <a:spLocks/>
          </p:cNvSpPr>
          <p:nvPr/>
        </p:nvSpPr>
        <p:spPr>
          <a:xfrm>
            <a:off x="472852" y="1949976"/>
            <a:ext cx="3685492" cy="378144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21</a:t>
            </a:r>
            <a:r>
              <a:rPr lang="en-US" sz="2400" b="0" baseline="300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</a:t>
            </a:r>
            <a:r>
              <a:rPr lang="en-US" sz="2400" b="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November, 2024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B2FBD5-85B5-E88B-110F-3360FDE1D32A}"/>
              </a:ext>
            </a:extLst>
          </p:cNvPr>
          <p:cNvSpPr txBox="1">
            <a:spLocks/>
          </p:cNvSpPr>
          <p:nvPr/>
        </p:nvSpPr>
        <p:spPr>
          <a:xfrm>
            <a:off x="472852" y="2526918"/>
            <a:ext cx="3086778" cy="40134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ISC2.org/Events </a:t>
            </a:r>
            <a:r>
              <a:rPr lang="en-US" sz="1400" dirty="0">
                <a:solidFill>
                  <a:schemeClr val="accent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|</a:t>
            </a:r>
            <a:r>
              <a:rPr lang="en-US" sz="14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#ISC2Events </a:t>
            </a:r>
            <a:endParaRPr lang="en-US" sz="1400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424A2-12A4-AAE3-F4F9-F03D33CE1C5A}"/>
              </a:ext>
            </a:extLst>
          </p:cNvPr>
          <p:cNvCxnSpPr/>
          <p:nvPr/>
        </p:nvCxnSpPr>
        <p:spPr>
          <a:xfrm>
            <a:off x="472851" y="2427518"/>
            <a:ext cx="36854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E7B16E2-F116-1561-FB24-F7EC08BCA32A}"/>
              </a:ext>
            </a:extLst>
          </p:cNvPr>
          <p:cNvSpPr txBox="1">
            <a:spLocks/>
          </p:cNvSpPr>
          <p:nvPr/>
        </p:nvSpPr>
        <p:spPr>
          <a:xfrm>
            <a:off x="418421" y="1231512"/>
            <a:ext cx="3827005" cy="55373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LONDON</a:t>
            </a:r>
            <a:endParaRPr lang="en-US" sz="48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406783B-6B3E-5639-721D-9150C30473BB}"/>
              </a:ext>
            </a:extLst>
          </p:cNvPr>
          <p:cNvSpPr txBox="1">
            <a:spLocks/>
          </p:cNvSpPr>
          <p:nvPr/>
        </p:nvSpPr>
        <p:spPr>
          <a:xfrm>
            <a:off x="472851" y="3410690"/>
            <a:ext cx="5754213" cy="101979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"Role Governance as Code" Solution. </a:t>
            </a:r>
          </a:p>
          <a:p>
            <a:pPr algn="l"/>
            <a:r>
              <a:rPr lang="en-US" sz="3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Lessons Learned</a:t>
            </a:r>
            <a:r>
              <a:rPr lang="en-US" sz="44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Kir Bogdanov, CISSP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3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52C484F-4937-4D81-82AA-4D70F9FAAC54}"/>
              </a:ext>
            </a:extLst>
          </p:cNvPr>
          <p:cNvSpPr/>
          <p:nvPr/>
        </p:nvSpPr>
        <p:spPr>
          <a:xfrm>
            <a:off x="1545425" y="2438100"/>
            <a:ext cx="816864" cy="1451621"/>
          </a:xfrm>
          <a:custGeom>
            <a:avLst/>
            <a:gdLst>
              <a:gd name="connsiteX0" fmla="*/ 0 w 816864"/>
              <a:gd name="connsiteY0" fmla="*/ 0 h 1451621"/>
              <a:gd name="connsiteX1" fmla="*/ 408432 w 816864"/>
              <a:gd name="connsiteY1" fmla="*/ 0 h 1451621"/>
              <a:gd name="connsiteX2" fmla="*/ 816864 w 816864"/>
              <a:gd name="connsiteY2" fmla="*/ 0 h 1451621"/>
              <a:gd name="connsiteX3" fmla="*/ 816864 w 816864"/>
              <a:gd name="connsiteY3" fmla="*/ 483874 h 1451621"/>
              <a:gd name="connsiteX4" fmla="*/ 816864 w 816864"/>
              <a:gd name="connsiteY4" fmla="*/ 924199 h 1451621"/>
              <a:gd name="connsiteX5" fmla="*/ 816864 w 816864"/>
              <a:gd name="connsiteY5" fmla="*/ 1451621 h 1451621"/>
              <a:gd name="connsiteX6" fmla="*/ 432938 w 816864"/>
              <a:gd name="connsiteY6" fmla="*/ 1451621 h 1451621"/>
              <a:gd name="connsiteX7" fmla="*/ 0 w 816864"/>
              <a:gd name="connsiteY7" fmla="*/ 1451621 h 1451621"/>
              <a:gd name="connsiteX8" fmla="*/ 0 w 816864"/>
              <a:gd name="connsiteY8" fmla="*/ 982264 h 1451621"/>
              <a:gd name="connsiteX9" fmla="*/ 0 w 816864"/>
              <a:gd name="connsiteY9" fmla="*/ 541939 h 1451621"/>
              <a:gd name="connsiteX10" fmla="*/ 0 w 816864"/>
              <a:gd name="connsiteY10" fmla="*/ 0 h 145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864" h="1451621" extrusionOk="0">
                <a:moveTo>
                  <a:pt x="0" y="0"/>
                </a:moveTo>
                <a:cubicBezTo>
                  <a:pt x="144149" y="-38738"/>
                  <a:pt x="302836" y="2892"/>
                  <a:pt x="408432" y="0"/>
                </a:cubicBezTo>
                <a:cubicBezTo>
                  <a:pt x="514028" y="-2892"/>
                  <a:pt x="720123" y="12702"/>
                  <a:pt x="816864" y="0"/>
                </a:cubicBezTo>
                <a:cubicBezTo>
                  <a:pt x="851363" y="142775"/>
                  <a:pt x="760871" y="381929"/>
                  <a:pt x="816864" y="483874"/>
                </a:cubicBezTo>
                <a:cubicBezTo>
                  <a:pt x="872857" y="585819"/>
                  <a:pt x="780901" y="728852"/>
                  <a:pt x="816864" y="924199"/>
                </a:cubicBezTo>
                <a:cubicBezTo>
                  <a:pt x="852827" y="1119547"/>
                  <a:pt x="775287" y="1249638"/>
                  <a:pt x="816864" y="1451621"/>
                </a:cubicBezTo>
                <a:cubicBezTo>
                  <a:pt x="722849" y="1465242"/>
                  <a:pt x="562323" y="1411407"/>
                  <a:pt x="432938" y="1451621"/>
                </a:cubicBezTo>
                <a:cubicBezTo>
                  <a:pt x="303553" y="1491835"/>
                  <a:pt x="121498" y="1441787"/>
                  <a:pt x="0" y="1451621"/>
                </a:cubicBezTo>
                <a:cubicBezTo>
                  <a:pt x="-54915" y="1226399"/>
                  <a:pt x="9049" y="1112066"/>
                  <a:pt x="0" y="982264"/>
                </a:cubicBezTo>
                <a:cubicBezTo>
                  <a:pt x="-9049" y="852462"/>
                  <a:pt x="20324" y="685294"/>
                  <a:pt x="0" y="541939"/>
                </a:cubicBezTo>
                <a:cubicBezTo>
                  <a:pt x="-20324" y="398584"/>
                  <a:pt x="48912" y="13619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00301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51A88-6A99-C8DA-8FF1-3FC6C02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21"/>
            <a:ext cx="10515600" cy="1325563"/>
          </a:xfrm>
        </p:spPr>
        <p:txBody>
          <a:bodyPr/>
          <a:lstStyle/>
          <a:p>
            <a:r>
              <a:rPr lang="en-US" dirty="0"/>
              <a:t>Solution: Delegating 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A7BA-EF35-BDA1-D5EC-AFF75535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10</a:t>
            </a:fld>
            <a:endParaRPr lang="en-US"/>
          </a:p>
        </p:txBody>
      </p:sp>
      <p:pic>
        <p:nvPicPr>
          <p:cNvPr id="9" name="Graphic 8" descr="Follow outline">
            <a:extLst>
              <a:ext uri="{FF2B5EF4-FFF2-40B4-BE49-F238E27FC236}">
                <a16:creationId xmlns:a16="http://schemas.microsoft.com/office/drawing/2014/main" id="{587DB886-125C-F111-2285-21D1F46B4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9741" y="3048188"/>
            <a:ext cx="626395" cy="626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AED19D-5C82-0E10-2604-D3A9F8C8436A}"/>
              </a:ext>
            </a:extLst>
          </p:cNvPr>
          <p:cNvSpPr txBox="1"/>
          <p:nvPr/>
        </p:nvSpPr>
        <p:spPr>
          <a:xfrm>
            <a:off x="1649741" y="2529861"/>
            <a:ext cx="626395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Role</a:t>
            </a:r>
            <a:endParaRPr lang="en-GB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D5AC73-8903-DB33-84E4-18E76C47DCE9}"/>
              </a:ext>
            </a:extLst>
          </p:cNvPr>
          <p:cNvCxnSpPr>
            <a:cxnSpLocks/>
          </p:cNvCxnSpPr>
          <p:nvPr/>
        </p:nvCxnSpPr>
        <p:spPr>
          <a:xfrm>
            <a:off x="2697480" y="3057103"/>
            <a:ext cx="2170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14AA49-E4FE-7C67-12A1-98EC92291E74}"/>
              </a:ext>
            </a:extLst>
          </p:cNvPr>
          <p:cNvGrpSpPr/>
          <p:nvPr/>
        </p:nvGrpSpPr>
        <p:grpSpPr>
          <a:xfrm>
            <a:off x="5094160" y="2342900"/>
            <a:ext cx="1271016" cy="1764786"/>
            <a:chOff x="5552367" y="2633026"/>
            <a:chExt cx="1271016" cy="17647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6BD3C8-59EE-4626-E6EF-89970E3E2FB3}"/>
                </a:ext>
              </a:extLst>
            </p:cNvPr>
            <p:cNvSpPr/>
            <p:nvPr/>
          </p:nvSpPr>
          <p:spPr>
            <a:xfrm>
              <a:off x="5552367" y="2633026"/>
              <a:ext cx="1271016" cy="1764786"/>
            </a:xfrm>
            <a:custGeom>
              <a:avLst/>
              <a:gdLst>
                <a:gd name="connsiteX0" fmla="*/ 0 w 1271016"/>
                <a:gd name="connsiteY0" fmla="*/ 211840 h 1764786"/>
                <a:gd name="connsiteX1" fmla="*/ 211840 w 1271016"/>
                <a:gd name="connsiteY1" fmla="*/ 0 h 1764786"/>
                <a:gd name="connsiteX2" fmla="*/ 610088 w 1271016"/>
                <a:gd name="connsiteY2" fmla="*/ 0 h 1764786"/>
                <a:gd name="connsiteX3" fmla="*/ 1059176 w 1271016"/>
                <a:gd name="connsiteY3" fmla="*/ 0 h 1764786"/>
                <a:gd name="connsiteX4" fmla="*/ 1271016 w 1271016"/>
                <a:gd name="connsiteY4" fmla="*/ 211840 h 1764786"/>
                <a:gd name="connsiteX5" fmla="*/ 1271016 w 1271016"/>
                <a:gd name="connsiteY5" fmla="*/ 685697 h 1764786"/>
                <a:gd name="connsiteX6" fmla="*/ 1271016 w 1271016"/>
                <a:gd name="connsiteY6" fmla="*/ 1105911 h 1764786"/>
                <a:gd name="connsiteX7" fmla="*/ 1271016 w 1271016"/>
                <a:gd name="connsiteY7" fmla="*/ 1552946 h 1764786"/>
                <a:gd name="connsiteX8" fmla="*/ 1059176 w 1271016"/>
                <a:gd name="connsiteY8" fmla="*/ 1764786 h 1764786"/>
                <a:gd name="connsiteX9" fmla="*/ 660928 w 1271016"/>
                <a:gd name="connsiteY9" fmla="*/ 1764786 h 1764786"/>
                <a:gd name="connsiteX10" fmla="*/ 211840 w 1271016"/>
                <a:gd name="connsiteY10" fmla="*/ 1764786 h 1764786"/>
                <a:gd name="connsiteX11" fmla="*/ 0 w 1271016"/>
                <a:gd name="connsiteY11" fmla="*/ 1552946 h 1764786"/>
                <a:gd name="connsiteX12" fmla="*/ 0 w 1271016"/>
                <a:gd name="connsiteY12" fmla="*/ 1132733 h 1764786"/>
                <a:gd name="connsiteX13" fmla="*/ 0 w 1271016"/>
                <a:gd name="connsiteY13" fmla="*/ 672286 h 1764786"/>
                <a:gd name="connsiteX14" fmla="*/ 0 w 1271016"/>
                <a:gd name="connsiteY14" fmla="*/ 211840 h 176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71016" h="1764786" fill="none" extrusionOk="0">
                  <a:moveTo>
                    <a:pt x="0" y="211840"/>
                  </a:moveTo>
                  <a:cubicBezTo>
                    <a:pt x="-4484" y="94115"/>
                    <a:pt x="74218" y="12804"/>
                    <a:pt x="211840" y="0"/>
                  </a:cubicBezTo>
                  <a:cubicBezTo>
                    <a:pt x="358249" y="-29719"/>
                    <a:pt x="477478" y="30058"/>
                    <a:pt x="610088" y="0"/>
                  </a:cubicBezTo>
                  <a:cubicBezTo>
                    <a:pt x="742698" y="-30058"/>
                    <a:pt x="936055" y="12559"/>
                    <a:pt x="1059176" y="0"/>
                  </a:cubicBezTo>
                  <a:cubicBezTo>
                    <a:pt x="1165291" y="1674"/>
                    <a:pt x="1276685" y="117259"/>
                    <a:pt x="1271016" y="211840"/>
                  </a:cubicBezTo>
                  <a:cubicBezTo>
                    <a:pt x="1311174" y="332996"/>
                    <a:pt x="1216405" y="473188"/>
                    <a:pt x="1271016" y="685697"/>
                  </a:cubicBezTo>
                  <a:cubicBezTo>
                    <a:pt x="1325627" y="898206"/>
                    <a:pt x="1237874" y="902837"/>
                    <a:pt x="1271016" y="1105911"/>
                  </a:cubicBezTo>
                  <a:cubicBezTo>
                    <a:pt x="1304158" y="1308985"/>
                    <a:pt x="1233810" y="1394270"/>
                    <a:pt x="1271016" y="1552946"/>
                  </a:cubicBezTo>
                  <a:cubicBezTo>
                    <a:pt x="1257694" y="1684047"/>
                    <a:pt x="1163756" y="1783037"/>
                    <a:pt x="1059176" y="1764786"/>
                  </a:cubicBezTo>
                  <a:cubicBezTo>
                    <a:pt x="862488" y="1779099"/>
                    <a:pt x="746462" y="1751128"/>
                    <a:pt x="660928" y="1764786"/>
                  </a:cubicBezTo>
                  <a:cubicBezTo>
                    <a:pt x="575394" y="1778444"/>
                    <a:pt x="415319" y="1754889"/>
                    <a:pt x="211840" y="1764786"/>
                  </a:cubicBezTo>
                  <a:cubicBezTo>
                    <a:pt x="101296" y="1769944"/>
                    <a:pt x="8793" y="1662304"/>
                    <a:pt x="0" y="1552946"/>
                  </a:cubicBezTo>
                  <a:cubicBezTo>
                    <a:pt x="-44438" y="1354609"/>
                    <a:pt x="46452" y="1288234"/>
                    <a:pt x="0" y="1132733"/>
                  </a:cubicBezTo>
                  <a:cubicBezTo>
                    <a:pt x="-46452" y="977232"/>
                    <a:pt x="18719" y="896462"/>
                    <a:pt x="0" y="672286"/>
                  </a:cubicBezTo>
                  <a:cubicBezTo>
                    <a:pt x="-18719" y="448110"/>
                    <a:pt x="29024" y="322693"/>
                    <a:pt x="0" y="211840"/>
                  </a:cubicBezTo>
                  <a:close/>
                </a:path>
                <a:path w="1271016" h="1764786" stroke="0" extrusionOk="0">
                  <a:moveTo>
                    <a:pt x="0" y="211840"/>
                  </a:moveTo>
                  <a:cubicBezTo>
                    <a:pt x="29642" y="110621"/>
                    <a:pt x="93657" y="-6520"/>
                    <a:pt x="211840" y="0"/>
                  </a:cubicBezTo>
                  <a:cubicBezTo>
                    <a:pt x="366525" y="-30666"/>
                    <a:pt x="528124" y="18984"/>
                    <a:pt x="635508" y="0"/>
                  </a:cubicBezTo>
                  <a:cubicBezTo>
                    <a:pt x="742892" y="-18984"/>
                    <a:pt x="907922" y="49664"/>
                    <a:pt x="1059176" y="0"/>
                  </a:cubicBezTo>
                  <a:cubicBezTo>
                    <a:pt x="1172093" y="-17787"/>
                    <a:pt x="1269247" y="105028"/>
                    <a:pt x="1271016" y="211840"/>
                  </a:cubicBezTo>
                  <a:cubicBezTo>
                    <a:pt x="1315444" y="427514"/>
                    <a:pt x="1259174" y="464697"/>
                    <a:pt x="1271016" y="685697"/>
                  </a:cubicBezTo>
                  <a:cubicBezTo>
                    <a:pt x="1282858" y="906697"/>
                    <a:pt x="1270516" y="1045079"/>
                    <a:pt x="1271016" y="1146144"/>
                  </a:cubicBezTo>
                  <a:cubicBezTo>
                    <a:pt x="1271516" y="1247209"/>
                    <a:pt x="1265970" y="1402172"/>
                    <a:pt x="1271016" y="1552946"/>
                  </a:cubicBezTo>
                  <a:cubicBezTo>
                    <a:pt x="1238475" y="1661638"/>
                    <a:pt x="1177907" y="1762936"/>
                    <a:pt x="1059176" y="1764786"/>
                  </a:cubicBezTo>
                  <a:cubicBezTo>
                    <a:pt x="858552" y="1787288"/>
                    <a:pt x="795904" y="1720684"/>
                    <a:pt x="643981" y="1764786"/>
                  </a:cubicBezTo>
                  <a:cubicBezTo>
                    <a:pt x="492058" y="1808888"/>
                    <a:pt x="417175" y="1729327"/>
                    <a:pt x="211840" y="1764786"/>
                  </a:cubicBezTo>
                  <a:cubicBezTo>
                    <a:pt x="117467" y="1755321"/>
                    <a:pt x="16939" y="1677904"/>
                    <a:pt x="0" y="1552946"/>
                  </a:cubicBezTo>
                  <a:cubicBezTo>
                    <a:pt x="-17727" y="1405937"/>
                    <a:pt x="42620" y="1273379"/>
                    <a:pt x="0" y="1079089"/>
                  </a:cubicBezTo>
                  <a:cubicBezTo>
                    <a:pt x="-42620" y="884799"/>
                    <a:pt x="41270" y="750640"/>
                    <a:pt x="0" y="658875"/>
                  </a:cubicBezTo>
                  <a:cubicBezTo>
                    <a:pt x="-41270" y="567110"/>
                    <a:pt x="26644" y="324011"/>
                    <a:pt x="0" y="211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rgbClr val="469142"/>
              </a:solidFill>
              <a:extLst>
                <a:ext uri="{C807C97D-BFC1-408E-A445-0C87EB9F89A2}">
                  <ask:lineSketchStyleProps xmlns:ask="http://schemas.microsoft.com/office/drawing/2018/sketchyshapes" sd="2875308811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Follow outline">
              <a:extLst>
                <a:ext uri="{FF2B5EF4-FFF2-40B4-BE49-F238E27FC236}">
                  <a16:creationId xmlns:a16="http://schemas.microsoft.com/office/drawing/2014/main" id="{55FF95BE-3EA6-D3EF-0164-ADE85132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33629" y="3030723"/>
              <a:ext cx="626395" cy="626395"/>
            </a:xfrm>
            <a:prstGeom prst="rect">
              <a:avLst/>
            </a:prstGeom>
          </p:spPr>
        </p:pic>
        <p:pic>
          <p:nvPicPr>
            <p:cNvPr id="12" name="Graphic 11" descr="Follow outline">
              <a:extLst>
                <a:ext uri="{FF2B5EF4-FFF2-40B4-BE49-F238E27FC236}">
                  <a16:creationId xmlns:a16="http://schemas.microsoft.com/office/drawing/2014/main" id="{E7F82CB9-BDD7-FB09-9E5C-854308A59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4144" y="3550143"/>
              <a:ext cx="626395" cy="6263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292703-589B-BC04-5B67-E79F55B870A7}"/>
                </a:ext>
              </a:extLst>
            </p:cNvPr>
            <p:cNvSpPr txBox="1"/>
            <p:nvPr/>
          </p:nvSpPr>
          <p:spPr>
            <a:xfrm>
              <a:off x="5621600" y="2714608"/>
              <a:ext cx="1201783" cy="3139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600" dirty="0"/>
                <a:t>Entitlement</a:t>
              </a:r>
              <a:endParaRPr lang="en-GB" sz="16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5CA96-F3BC-33F5-E85C-222406E7E4E6}"/>
              </a:ext>
            </a:extLst>
          </p:cNvPr>
          <p:cNvSpPr/>
          <p:nvPr/>
        </p:nvSpPr>
        <p:spPr>
          <a:xfrm>
            <a:off x="4491854" y="1755660"/>
            <a:ext cx="2424882" cy="236390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2507A-61F7-7C2E-D448-DE0350F15DD1}"/>
              </a:ext>
            </a:extLst>
          </p:cNvPr>
          <p:cNvSpPr/>
          <p:nvPr/>
        </p:nvSpPr>
        <p:spPr>
          <a:xfrm rot="6995914">
            <a:off x="4866866" y="2380020"/>
            <a:ext cx="2173171" cy="20979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282820-F103-2115-93BA-9A7686578418}"/>
              </a:ext>
            </a:extLst>
          </p:cNvPr>
          <p:cNvSpPr/>
          <p:nvPr/>
        </p:nvSpPr>
        <p:spPr>
          <a:xfrm rot="14184678">
            <a:off x="4354170" y="1761179"/>
            <a:ext cx="2700248" cy="280546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8FA564-524F-B659-4C8D-3AEA431E2DD0}"/>
              </a:ext>
            </a:extLst>
          </p:cNvPr>
          <p:cNvCxnSpPr>
            <a:cxnSpLocks/>
          </p:cNvCxnSpPr>
          <p:nvPr/>
        </p:nvCxnSpPr>
        <p:spPr>
          <a:xfrm flipH="1">
            <a:off x="7497605" y="3057103"/>
            <a:ext cx="848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35FCE9-ADF3-764E-21C4-5453144964B2}"/>
              </a:ext>
            </a:extLst>
          </p:cNvPr>
          <p:cNvSpPr txBox="1"/>
          <p:nvPr/>
        </p:nvSpPr>
        <p:spPr>
          <a:xfrm>
            <a:off x="8761856" y="3491472"/>
            <a:ext cx="612648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User</a:t>
            </a:r>
            <a:endParaRPr lang="en-GB" sz="1600" dirty="0"/>
          </a:p>
        </p:txBody>
      </p:sp>
      <p:pic>
        <p:nvPicPr>
          <p:cNvPr id="40" name="Graphic 39" descr="Target Audience outline">
            <a:extLst>
              <a:ext uri="{FF2B5EF4-FFF2-40B4-BE49-F238E27FC236}">
                <a16:creationId xmlns:a16="http://schemas.microsoft.com/office/drawing/2014/main" id="{F3056C47-26AF-0995-8695-651F5CE53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1800" y="4735758"/>
            <a:ext cx="1375735" cy="13757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E4ED1C1-B4D9-2A86-FF4F-162A61CFB229}"/>
              </a:ext>
            </a:extLst>
          </p:cNvPr>
          <p:cNvSpPr txBox="1"/>
          <p:nvPr/>
        </p:nvSpPr>
        <p:spPr>
          <a:xfrm>
            <a:off x="4953132" y="5904929"/>
            <a:ext cx="1622304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Team manager</a:t>
            </a:r>
            <a:endParaRPr lang="en-GB" sz="1600" dirty="0"/>
          </a:p>
        </p:txBody>
      </p:sp>
      <p:pic>
        <p:nvPicPr>
          <p:cNvPr id="43" name="Graphic 42" descr="User outline">
            <a:extLst>
              <a:ext uri="{FF2B5EF4-FFF2-40B4-BE49-F238E27FC236}">
                <a16:creationId xmlns:a16="http://schemas.microsoft.com/office/drawing/2014/main" id="{36B768DB-8FE3-49AC-BC22-CFB57097B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4995" y="2581448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EFDDF56-9591-9E80-2108-55DAEA5E0414}"/>
              </a:ext>
            </a:extLst>
          </p:cNvPr>
          <p:cNvSpPr txBox="1"/>
          <p:nvPr/>
        </p:nvSpPr>
        <p:spPr>
          <a:xfrm>
            <a:off x="548124" y="4981599"/>
            <a:ext cx="28114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One role &gt; </a:t>
            </a:r>
          </a:p>
          <a:p>
            <a:pPr lvl="1"/>
            <a:r>
              <a:rPr lang="en-US" sz="1800" dirty="0"/>
              <a:t>Multiple Packages &gt; </a:t>
            </a:r>
          </a:p>
          <a:p>
            <a:pPr lvl="1"/>
            <a:r>
              <a:rPr lang="en-US" sz="1800" dirty="0"/>
              <a:t>Multiple delegates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7" grpId="0"/>
      <p:bldP spid="28" grpId="0"/>
      <p:bldP spid="29" grpId="0"/>
      <p:bldP spid="36" grpId="0"/>
      <p:bldP spid="41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2889-8EBF-8043-70EA-7C587F26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workload identities? </a:t>
            </a:r>
          </a:p>
        </p:txBody>
      </p:sp>
      <p:pic>
        <p:nvPicPr>
          <p:cNvPr id="11" name="Picture Placeholder 10" descr="Machine gears">
            <a:extLst>
              <a:ext uri="{FF2B5EF4-FFF2-40B4-BE49-F238E27FC236}">
                <a16:creationId xmlns:a16="http://schemas.microsoft.com/office/drawing/2014/main" id="{AE03D468-4EA2-F59A-1897-5A41CAC31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FBE3F-1BBF-967E-4041-F276CC46D8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23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527A-C7D8-B5C3-82D6-4C9E045C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Workload Identities types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448F-750E-063F-E661-F06F7831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94EE59-86AD-D2E2-8CA7-C3A71685AA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630290"/>
            <a:ext cx="2819400" cy="1856232"/>
          </a:xfrm>
        </p:spPr>
        <p:txBody>
          <a:bodyPr>
            <a:normAutofit/>
          </a:bodyPr>
          <a:lstStyle/>
          <a:p>
            <a:r>
              <a:rPr lang="en-US" sz="2000" dirty="0"/>
              <a:t>Registered App</a:t>
            </a:r>
          </a:p>
          <a:p>
            <a:pPr lvl="1"/>
            <a:r>
              <a:rPr lang="en-US" sz="1600" dirty="0"/>
              <a:t>Manually created</a:t>
            </a:r>
          </a:p>
          <a:p>
            <a:pPr lvl="1"/>
            <a:r>
              <a:rPr lang="en-US" sz="1600" dirty="0"/>
              <a:t>Cloud IDM control plane</a:t>
            </a:r>
          </a:p>
          <a:p>
            <a:pPr lvl="1"/>
            <a:r>
              <a:rPr lang="en-US" sz="1600" dirty="0"/>
              <a:t>Can be referenced in Cloud Infrastructure RBAC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C0494286-9B3E-69B4-1441-CDCC880CDBED}"/>
              </a:ext>
            </a:extLst>
          </p:cNvPr>
          <p:cNvSpPr txBox="1">
            <a:spLocks/>
          </p:cNvSpPr>
          <p:nvPr/>
        </p:nvSpPr>
        <p:spPr>
          <a:xfrm>
            <a:off x="8534400" y="2630290"/>
            <a:ext cx="2819400" cy="2734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User managed identity</a:t>
            </a:r>
          </a:p>
          <a:p>
            <a:pPr lvl="1"/>
            <a:r>
              <a:rPr lang="en-US" sz="1600" dirty="0"/>
              <a:t>Manually created within a subscription</a:t>
            </a:r>
          </a:p>
          <a:p>
            <a:pPr lvl="1"/>
            <a:r>
              <a:rPr lang="en-US" sz="1600" dirty="0"/>
              <a:t>May be linked to multiple resources</a:t>
            </a:r>
          </a:p>
          <a:p>
            <a:pPr lvl="1"/>
            <a:r>
              <a:rPr lang="en-US" sz="1600" dirty="0"/>
              <a:t>Managed through Cloud Infrastructure control plane</a:t>
            </a:r>
          </a:p>
          <a:p>
            <a:pPr lvl="1"/>
            <a:endParaRPr lang="en-US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39DFAF6A-97BD-C159-8349-F7BC29BB1812}"/>
              </a:ext>
            </a:extLst>
          </p:cNvPr>
          <p:cNvSpPr txBox="1">
            <a:spLocks/>
          </p:cNvSpPr>
          <p:nvPr/>
        </p:nvSpPr>
        <p:spPr>
          <a:xfrm>
            <a:off x="4589526" y="2630290"/>
            <a:ext cx="3012948" cy="201486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System managed identity</a:t>
            </a:r>
          </a:p>
          <a:p>
            <a:pPr lvl="1"/>
            <a:r>
              <a:rPr lang="en-US" sz="1600" dirty="0"/>
              <a:t>Automatically created with a resource</a:t>
            </a:r>
          </a:p>
          <a:p>
            <a:pPr lvl="1"/>
            <a:r>
              <a:rPr lang="en-US" sz="1600" dirty="0"/>
              <a:t>One service instance = one identity</a:t>
            </a:r>
          </a:p>
          <a:p>
            <a:pPr lvl="1"/>
            <a:r>
              <a:rPr lang="en-US" sz="1600" dirty="0"/>
              <a:t>Enabled in Cloud Infrastructure control plane</a:t>
            </a:r>
          </a:p>
        </p:txBody>
      </p:sp>
      <p:pic>
        <p:nvPicPr>
          <p:cNvPr id="6" name="Graphic 5" descr="Browser window outline">
            <a:extLst>
              <a:ext uri="{FF2B5EF4-FFF2-40B4-BE49-F238E27FC236}">
                <a16:creationId xmlns:a16="http://schemas.microsoft.com/office/drawing/2014/main" id="{34F7B682-ACB0-39F8-3638-0E37B59F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1715890"/>
            <a:ext cx="914400" cy="914400"/>
          </a:xfrm>
          <a:prstGeom prst="rect">
            <a:avLst/>
          </a:prstGeom>
        </p:spPr>
      </p:pic>
      <p:pic>
        <p:nvPicPr>
          <p:cNvPr id="8" name="Graphic 7" descr="Reflection outline">
            <a:extLst>
              <a:ext uri="{FF2B5EF4-FFF2-40B4-BE49-F238E27FC236}">
                <a16:creationId xmlns:a16="http://schemas.microsoft.com/office/drawing/2014/main" id="{E507F02F-35C3-7E4F-DADC-C069F7AF2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1715890"/>
            <a:ext cx="914400" cy="914400"/>
          </a:xfrm>
          <a:prstGeom prst="rect">
            <a:avLst/>
          </a:prstGeom>
        </p:spPr>
      </p:pic>
      <p:pic>
        <p:nvPicPr>
          <p:cNvPr id="10" name="Graphic 9" descr="Radar Chart outline">
            <a:extLst>
              <a:ext uri="{FF2B5EF4-FFF2-40B4-BE49-F238E27FC236}">
                <a16:creationId xmlns:a16="http://schemas.microsoft.com/office/drawing/2014/main" id="{05647D0C-374A-B3F2-CE12-5B7E459DB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6900" y="171589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8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1A88-6A99-C8DA-8FF1-3FC6C023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Delegating within subscriptions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A7BA-EF35-BDA1-D5EC-AFF75535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AC9077-9385-158C-7C19-3FBF07F5F11F}"/>
              </a:ext>
            </a:extLst>
          </p:cNvPr>
          <p:cNvSpPr/>
          <p:nvPr/>
        </p:nvSpPr>
        <p:spPr>
          <a:xfrm>
            <a:off x="664464" y="2632520"/>
            <a:ext cx="2124456" cy="6501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Prohibited roles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C1D620-2C17-9965-5474-C60425B2C708}"/>
              </a:ext>
            </a:extLst>
          </p:cNvPr>
          <p:cNvSpPr/>
          <p:nvPr/>
        </p:nvSpPr>
        <p:spPr>
          <a:xfrm>
            <a:off x="664464" y="3575305"/>
            <a:ext cx="2124456" cy="95097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Team config: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Subscriptions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SP ID</a:t>
            </a:r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C54603-5881-CBD0-413B-5691F2820956}"/>
              </a:ext>
            </a:extLst>
          </p:cNvPr>
          <p:cNvSpPr/>
          <p:nvPr/>
        </p:nvSpPr>
        <p:spPr>
          <a:xfrm>
            <a:off x="2935224" y="3282696"/>
            <a:ext cx="1143000" cy="31089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841AE-96EC-7DA0-850B-603DB937292C}"/>
              </a:ext>
            </a:extLst>
          </p:cNvPr>
          <p:cNvSpPr/>
          <p:nvPr/>
        </p:nvSpPr>
        <p:spPr>
          <a:xfrm>
            <a:off x="4389120" y="2194560"/>
            <a:ext cx="1706880" cy="26791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Deployment pipeline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Assign roles to workloads only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Except prohibited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052559C4-B8FD-4ACA-EF2E-E522AA83C78F}"/>
              </a:ext>
            </a:extLst>
          </p:cNvPr>
          <p:cNvSpPr/>
          <p:nvPr/>
        </p:nvSpPr>
        <p:spPr>
          <a:xfrm>
            <a:off x="3611880" y="5120640"/>
            <a:ext cx="3209544" cy="1228876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IaC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0A35E0-3315-2C54-19EA-5CE388B0D5CC}"/>
              </a:ext>
            </a:extLst>
          </p:cNvPr>
          <p:cNvSpPr/>
          <p:nvPr/>
        </p:nvSpPr>
        <p:spPr>
          <a:xfrm>
            <a:off x="6249924" y="3282696"/>
            <a:ext cx="1143000" cy="31089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914D1-904E-EE6F-250F-6C419385FE4C}"/>
              </a:ext>
            </a:extLst>
          </p:cNvPr>
          <p:cNvSpPr/>
          <p:nvPr/>
        </p:nvSpPr>
        <p:spPr>
          <a:xfrm>
            <a:off x="7696200" y="2121408"/>
            <a:ext cx="3550920" cy="29992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Graphic 14" descr="Key with solid fill">
            <a:extLst>
              <a:ext uri="{FF2B5EF4-FFF2-40B4-BE49-F238E27FC236}">
                <a16:creationId xmlns:a16="http://schemas.microsoft.com/office/drawing/2014/main" id="{8E17103D-3FB8-5519-E2FD-D34EC7532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696200" y="2194560"/>
            <a:ext cx="542544" cy="5425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2697A2-5381-7B20-76CC-917F09CCA122}"/>
              </a:ext>
            </a:extLst>
          </p:cNvPr>
          <p:cNvSpPr txBox="1"/>
          <p:nvPr/>
        </p:nvSpPr>
        <p:spPr>
          <a:xfrm>
            <a:off x="8136636" y="2308866"/>
            <a:ext cx="1664208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Subscription</a:t>
            </a:r>
            <a:endParaRPr lang="en-GB" sz="1600" dirty="0"/>
          </a:p>
        </p:txBody>
      </p:sp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2D1638F-69D9-F62D-8CCD-D28A3C5C7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7472" y="2980944"/>
            <a:ext cx="914400" cy="914400"/>
          </a:xfrm>
          <a:prstGeom prst="rect">
            <a:avLst/>
          </a:prstGeom>
        </p:spPr>
      </p:pic>
      <p:pic>
        <p:nvPicPr>
          <p:cNvPr id="19" name="Graphic 18" descr="Reflection outline">
            <a:extLst>
              <a:ext uri="{FF2B5EF4-FFF2-40B4-BE49-F238E27FC236}">
                <a16:creationId xmlns:a16="http://schemas.microsoft.com/office/drawing/2014/main" id="{666C87F9-C777-5C83-4F09-78EB0118B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4460" y="2948464"/>
            <a:ext cx="914400" cy="91440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4ED5DD61-575F-219B-E8CD-30289F66B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0310" y="3054096"/>
            <a:ext cx="768096" cy="7680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A3D66E-4A59-D92C-58CB-E0BEFE293A5B}"/>
              </a:ext>
            </a:extLst>
          </p:cNvPr>
          <p:cNvSpPr txBox="1"/>
          <p:nvPr/>
        </p:nvSpPr>
        <p:spPr>
          <a:xfrm>
            <a:off x="7830312" y="3851155"/>
            <a:ext cx="1051560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Resource</a:t>
            </a:r>
            <a:endParaRPr lang="en-GB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311A7-2471-DDDC-43D5-E426A52D370B}"/>
              </a:ext>
            </a:extLst>
          </p:cNvPr>
          <p:cNvSpPr txBox="1"/>
          <p:nvPr/>
        </p:nvSpPr>
        <p:spPr>
          <a:xfrm>
            <a:off x="9054465" y="3851155"/>
            <a:ext cx="960120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Identity</a:t>
            </a:r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10F42-FDAE-274F-ED82-933FAECB54FC}"/>
              </a:ext>
            </a:extLst>
          </p:cNvPr>
          <p:cNvSpPr txBox="1"/>
          <p:nvPr/>
        </p:nvSpPr>
        <p:spPr>
          <a:xfrm>
            <a:off x="10187178" y="3893826"/>
            <a:ext cx="650748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Role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2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1A88-6A99-C8DA-8FF1-3FC6C023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Managing Environment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A7BA-EF35-BDA1-D5EC-AFF75535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AC9077-9385-158C-7C19-3FBF07F5F11F}"/>
              </a:ext>
            </a:extLst>
          </p:cNvPr>
          <p:cNvSpPr/>
          <p:nvPr/>
        </p:nvSpPr>
        <p:spPr>
          <a:xfrm>
            <a:off x="664464" y="1657732"/>
            <a:ext cx="2124456" cy="65017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Roles List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C1D620-2C17-9965-5474-C60425B2C708}"/>
              </a:ext>
            </a:extLst>
          </p:cNvPr>
          <p:cNvSpPr/>
          <p:nvPr/>
        </p:nvSpPr>
        <p:spPr>
          <a:xfrm>
            <a:off x="529781" y="2495836"/>
            <a:ext cx="2463165" cy="27340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Roles Assignments: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Role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SP ID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Scope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Date</a:t>
            </a: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Reason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1F4953-53F9-9B67-3B0D-77484C91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66" y="1736408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FCB24-AC5E-46B6-B074-4CA0336C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50" y="2653428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33FD070-8E94-20F6-E596-F2381984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66" y="2653428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02BCDB-E7E8-C0DD-883F-20BE10F8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98" y="2653428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A8101B9-241A-67A9-6336-95A2303DF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63" y="3688295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94C5F6F-4E1E-4917-88B9-A0801B73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048" y="3688295"/>
            <a:ext cx="666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7E28B5-9E20-A687-A7D7-58C24D96C4D5}"/>
              </a:ext>
            </a:extLst>
          </p:cNvPr>
          <p:cNvCxnSpPr/>
          <p:nvPr/>
        </p:nvCxnSpPr>
        <p:spPr>
          <a:xfrm flipH="1">
            <a:off x="7275100" y="2231136"/>
            <a:ext cx="604266" cy="42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E89ACB-74E0-16D0-1A23-8BC48D19787D}"/>
              </a:ext>
            </a:extLst>
          </p:cNvPr>
          <p:cNvCxnSpPr>
            <a:cxnSpLocks/>
            <a:stCxn id="4098" idx="2"/>
            <a:endCxn id="5" idx="0"/>
          </p:cNvCxnSpPr>
          <p:nvPr/>
        </p:nvCxnSpPr>
        <p:spPr>
          <a:xfrm>
            <a:off x="8212741" y="2307908"/>
            <a:ext cx="0" cy="34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C1571B-B800-80D1-43DE-82A2E4CB128F}"/>
              </a:ext>
            </a:extLst>
          </p:cNvPr>
          <p:cNvCxnSpPr>
            <a:cxnSpLocks/>
          </p:cNvCxnSpPr>
          <p:nvPr/>
        </p:nvCxnSpPr>
        <p:spPr>
          <a:xfrm>
            <a:off x="8613648" y="2231136"/>
            <a:ext cx="536734" cy="44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148E9D-3F7B-A481-D942-474455433B3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769638" y="3169705"/>
            <a:ext cx="277844" cy="51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44E018-BA12-63BC-6D0B-1FEF1BE1ACE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483632" y="3193876"/>
            <a:ext cx="232791" cy="49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7B8606-6726-AA74-D42C-C84BC6777D52}"/>
              </a:ext>
            </a:extLst>
          </p:cNvPr>
          <p:cNvSpPr txBox="1"/>
          <p:nvPr/>
        </p:nvSpPr>
        <p:spPr>
          <a:xfrm>
            <a:off x="6949488" y="1400927"/>
            <a:ext cx="2526506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Root Management Group</a:t>
            </a:r>
            <a:endParaRPr lang="en-GB" sz="160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99F61CC-F0C9-204B-FA6C-8A81C30482FE}"/>
              </a:ext>
            </a:extLst>
          </p:cNvPr>
          <p:cNvSpPr/>
          <p:nvPr/>
        </p:nvSpPr>
        <p:spPr>
          <a:xfrm>
            <a:off x="3521584" y="3285637"/>
            <a:ext cx="3020996" cy="31089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695EBC9F-09B6-07AF-0C53-6DC315AFD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6548" y="2753203"/>
            <a:ext cx="415290" cy="41529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69D7E00E-31DC-6251-31C2-132244CAE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272" y="2672719"/>
            <a:ext cx="415290" cy="41529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344C5269-3573-B6E8-1590-99B3036E7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270" y="1756768"/>
            <a:ext cx="415290" cy="41529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EE812988-8C31-0067-263A-07B0A891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4714" y="2904176"/>
            <a:ext cx="415290" cy="41529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F94D088-E71C-126C-2F82-2C005BEC0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9810" y="3748207"/>
            <a:ext cx="415290" cy="4152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CEE6F97-4DD6-7786-86EA-621CE721F2C9}"/>
              </a:ext>
            </a:extLst>
          </p:cNvPr>
          <p:cNvSpPr txBox="1"/>
          <p:nvPr/>
        </p:nvSpPr>
        <p:spPr>
          <a:xfrm>
            <a:off x="4343400" y="2959330"/>
            <a:ext cx="1845374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Role Assignments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0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0" grpId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D805-5F3B-2ED4-5CC7-F1A976C0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877A-2FDC-7E5F-D7BF-7AE24F5E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0300" y="2590727"/>
            <a:ext cx="5143500" cy="1325564"/>
          </a:xfrm>
        </p:spPr>
        <p:txBody>
          <a:bodyPr/>
          <a:lstStyle/>
          <a:p>
            <a:pPr lvl="1"/>
            <a:r>
              <a:rPr lang="en-US" dirty="0"/>
              <a:t>Access Reviews</a:t>
            </a:r>
          </a:p>
          <a:p>
            <a:pPr lvl="1"/>
            <a:r>
              <a:rPr lang="en-US" dirty="0"/>
              <a:t>Automatic provisioning</a:t>
            </a:r>
          </a:p>
          <a:p>
            <a:pPr lvl="1"/>
            <a:r>
              <a:rPr lang="en-US" dirty="0"/>
              <a:t>Based on configuration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1C53C4F-4D36-F72A-ACB9-1362B2789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154" y="472209"/>
            <a:ext cx="5143500" cy="55626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E69EB-0D84-5E91-9C07-3E5B357F76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5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FFE24-072F-EF8E-3E92-D8381C23B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0948" y="1028460"/>
            <a:ext cx="8332577" cy="1494255"/>
          </a:xfrm>
        </p:spPr>
        <p:txBody>
          <a:bodyPr/>
          <a:lstStyle/>
          <a:p>
            <a:r>
              <a:rPr lang="en-US" dirty="0"/>
              <a:t>Solution overview</a:t>
            </a:r>
          </a:p>
          <a:p>
            <a:pPr lvl="1"/>
            <a:r>
              <a:rPr lang="en-US" dirty="0"/>
              <a:t>Let’s try to get it all together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7A70-6A12-7F76-5CF0-BCB6B8107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3802C4-722A-99D8-CE03-5D6112D2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56" y="1382207"/>
            <a:ext cx="10088914" cy="40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78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7A70-6A12-7F76-5CF0-BCB6B8107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68EF8C-C62F-108C-C3BB-F1DBDBB0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215179"/>
            <a:ext cx="93726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A85BD0-C840-540B-0D1D-72D0440A98D8}"/>
              </a:ext>
            </a:extLst>
          </p:cNvPr>
          <p:cNvSpPr/>
          <p:nvPr/>
        </p:nvSpPr>
        <p:spPr>
          <a:xfrm>
            <a:off x="255154" y="1655066"/>
            <a:ext cx="1921163" cy="415636"/>
          </a:xfrm>
          <a:prstGeom prst="roundRect">
            <a:avLst/>
          </a:prstGeom>
          <a:solidFill>
            <a:srgbClr val="F8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 team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700A1-AB1F-AEA9-3860-FB30BC178316}"/>
              </a:ext>
            </a:extLst>
          </p:cNvPr>
          <p:cNvSpPr txBox="1"/>
          <p:nvPr/>
        </p:nvSpPr>
        <p:spPr>
          <a:xfrm>
            <a:off x="255154" y="1120464"/>
            <a:ext cx="207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Approvers: 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0CBDE0-DE20-A9B0-25C7-5209B3501E01}"/>
              </a:ext>
            </a:extLst>
          </p:cNvPr>
          <p:cNvSpPr/>
          <p:nvPr/>
        </p:nvSpPr>
        <p:spPr>
          <a:xfrm>
            <a:off x="255155" y="2324824"/>
            <a:ext cx="1921163" cy="983672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Identity governance team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A3C898-58E5-2B27-E9FF-4031FFD76202}"/>
              </a:ext>
            </a:extLst>
          </p:cNvPr>
          <p:cNvSpPr/>
          <p:nvPr/>
        </p:nvSpPr>
        <p:spPr>
          <a:xfrm>
            <a:off x="255155" y="3553259"/>
            <a:ext cx="1921163" cy="1814945"/>
          </a:xfrm>
          <a:prstGeom prst="round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Identity governance team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application teams</a:t>
            </a:r>
            <a:endParaRPr lang="en-GB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D7A70-6A12-7F76-5CF0-BCB6B8107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8F686-FAD3-0C15-6198-C7108E51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5" y="602212"/>
            <a:ext cx="3467584" cy="2457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1B6B8-C310-DF1C-D0D2-5A0D8EEF1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4" y="3705263"/>
            <a:ext cx="4944165" cy="2048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23EF7-1445-75C0-CB44-B63A71AD4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992" y="511698"/>
            <a:ext cx="4363059" cy="30388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8560FC-00D4-956C-24E5-526FB69D0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838" y="4257790"/>
            <a:ext cx="3572374" cy="1495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9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C35A-A63A-FDB7-DF7D-E07B48E7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13" y="186531"/>
            <a:ext cx="4814700" cy="1325563"/>
          </a:xfrm>
        </p:spPr>
        <p:txBody>
          <a:bodyPr/>
          <a:lstStyle/>
          <a:p>
            <a:r>
              <a:rPr lang="en-US" dirty="0"/>
              <a:t>Agenda: </a:t>
            </a:r>
          </a:p>
        </p:txBody>
      </p:sp>
      <p:pic>
        <p:nvPicPr>
          <p:cNvPr id="11" name="Picture Placeholder 6" descr="Six pins pointed on several spots on a road map">
            <a:extLst>
              <a:ext uri="{FF2B5EF4-FFF2-40B4-BE49-F238E27FC236}">
                <a16:creationId xmlns:a16="http://schemas.microsoft.com/office/drawing/2014/main" id="{95666071-2612-29ED-2220-AD543E6F5F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408114" y="550506"/>
            <a:ext cx="5389173" cy="52158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990B8-8054-A537-2EA1-BD923D2DB4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39E206-AD67-E24D-3EB6-E08F57DDA0AF}"/>
              </a:ext>
            </a:extLst>
          </p:cNvPr>
          <p:cNvSpPr txBox="1">
            <a:spLocks/>
          </p:cNvSpPr>
          <p:nvPr/>
        </p:nvSpPr>
        <p:spPr>
          <a:xfrm>
            <a:off x="394713" y="2216182"/>
            <a:ext cx="5701287" cy="29544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Where did it start?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2 types of identities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Are all the roles made equal?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is role lifecycle?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about workload identities?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Solution overview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02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BD5C-2BB3-1237-D196-585CEDA0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2548-F81B-8D79-1437-6B4027A59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90688"/>
            <a:ext cx="5143499" cy="4079875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Role governance is not easy</a:t>
            </a:r>
          </a:p>
          <a:p>
            <a:pPr lvl="2"/>
            <a:r>
              <a:rPr lang="en-US" dirty="0"/>
              <a:t>Different types of identities</a:t>
            </a:r>
          </a:p>
          <a:p>
            <a:pPr lvl="2"/>
            <a:r>
              <a:rPr lang="en-US" dirty="0"/>
              <a:t>Different levels of privilege</a:t>
            </a:r>
          </a:p>
          <a:p>
            <a:pPr lvl="2"/>
            <a:r>
              <a:rPr lang="en-US" dirty="0"/>
              <a:t>Need for delegation</a:t>
            </a:r>
          </a:p>
          <a:p>
            <a:pPr lvl="1"/>
            <a:r>
              <a:rPr lang="en-US" dirty="0"/>
              <a:t>Sometimes you need to build your own platform</a:t>
            </a:r>
          </a:p>
          <a:p>
            <a:pPr lvl="1"/>
            <a:r>
              <a:rPr lang="en-US" dirty="0"/>
              <a:t>Operations define the design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Travel essentials on a table">
            <a:extLst>
              <a:ext uri="{FF2B5EF4-FFF2-40B4-BE49-F238E27FC236}">
                <a16:creationId xmlns:a16="http://schemas.microsoft.com/office/drawing/2014/main" id="{39ACC15D-23FE-1C95-ED15-2C8EE657C1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DDA4C-9280-A206-AFF2-2ADDE4C335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4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42A6-8A3E-C4D0-ABF6-66D0C778C5FB}"/>
              </a:ext>
            </a:extLst>
          </p:cNvPr>
          <p:cNvSpPr txBox="1">
            <a:spLocks/>
          </p:cNvSpPr>
          <p:nvPr/>
        </p:nvSpPr>
        <p:spPr>
          <a:xfrm>
            <a:off x="310131" y="541327"/>
            <a:ext cx="7479228" cy="30131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5400" b="1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You!</a:t>
            </a:r>
          </a:p>
          <a:p>
            <a:endParaRPr lang="en-US" sz="3600" b="0" dirty="0">
              <a:solidFill>
                <a:schemeClr val="tx1"/>
              </a:solidFill>
              <a:latin typeface="+mn-lt"/>
            </a:endParaRPr>
          </a:p>
          <a:p>
            <a:r>
              <a:rPr lang="en-US" sz="3600" b="0" dirty="0">
                <a:solidFill>
                  <a:schemeClr val="tx1"/>
                </a:solidFill>
                <a:latin typeface="+mn-lt"/>
              </a:rPr>
              <a:t>Kir Bogdanov,</a:t>
            </a:r>
          </a:p>
          <a:p>
            <a:r>
              <a:rPr lang="en-US" sz="3600" b="0" dirty="0">
                <a:solidFill>
                  <a:schemeClr val="tx1"/>
                </a:solidFill>
                <a:latin typeface="+mn-lt"/>
                <a:hlinkClick r:id="rId2"/>
              </a:rPr>
              <a:t>https://www.linkedin.com/in/kirbogd/</a:t>
            </a:r>
            <a:endParaRPr lang="en-US" sz="3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8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E8E69-BDCD-B262-C25A-5F84D807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59" y="1709349"/>
            <a:ext cx="8829870" cy="4414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A892F3-26D5-D768-8D4E-611A9099EED7}"/>
              </a:ext>
            </a:extLst>
          </p:cNvPr>
          <p:cNvSpPr txBox="1">
            <a:spLocks/>
          </p:cNvSpPr>
          <p:nvPr/>
        </p:nvSpPr>
        <p:spPr>
          <a:xfrm>
            <a:off x="307911" y="34646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did it start?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527A-C7D8-B5C3-82D6-4C9E045C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types of 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448F-750E-063F-E661-F06F7831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94EE59-86AD-D2E2-8CA7-C3A71685AA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690688"/>
            <a:ext cx="3989832" cy="2123229"/>
          </a:xfrm>
        </p:spPr>
        <p:txBody>
          <a:bodyPr numCol="1">
            <a:normAutofit/>
          </a:bodyPr>
          <a:lstStyle/>
          <a:p>
            <a:r>
              <a:rPr lang="en-US" sz="2000" b="1" dirty="0"/>
              <a:t>Human actors</a:t>
            </a:r>
          </a:p>
          <a:p>
            <a:pPr lvl="1"/>
            <a:r>
              <a:rPr lang="en-US" dirty="0"/>
              <a:t>Users, Administrators, Support</a:t>
            </a:r>
          </a:p>
          <a:p>
            <a:pPr lvl="1"/>
            <a:r>
              <a:rPr lang="en-US" dirty="0"/>
              <a:t>Interactive access </a:t>
            </a:r>
          </a:p>
          <a:p>
            <a:pPr lvl="2"/>
            <a:r>
              <a:rPr lang="en-US" sz="2000" dirty="0"/>
              <a:t>Portals</a:t>
            </a:r>
          </a:p>
          <a:p>
            <a:pPr lvl="2"/>
            <a:r>
              <a:rPr lang="en-US" sz="2000" dirty="0"/>
              <a:t>CLI</a:t>
            </a:r>
            <a:endParaRPr lang="en-US" dirty="0"/>
          </a:p>
          <a:p>
            <a:endParaRPr lang="en-US" sz="700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AD7C70-6945-D500-1EC0-AEA80A4D45F4}"/>
              </a:ext>
            </a:extLst>
          </p:cNvPr>
          <p:cNvSpPr txBox="1">
            <a:spLocks/>
          </p:cNvSpPr>
          <p:nvPr/>
        </p:nvSpPr>
        <p:spPr>
          <a:xfrm>
            <a:off x="7363968" y="1693545"/>
            <a:ext cx="3989832" cy="2123229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Machine actors</a:t>
            </a:r>
          </a:p>
          <a:p>
            <a:pPr lvl="1"/>
            <a:r>
              <a:rPr lang="en-US" dirty="0"/>
              <a:t>Pipelines, tools, services </a:t>
            </a:r>
          </a:p>
          <a:p>
            <a:pPr lvl="1"/>
            <a:r>
              <a:rPr lang="en-US" dirty="0"/>
              <a:t>API access </a:t>
            </a:r>
          </a:p>
          <a:p>
            <a:pPr lvl="1"/>
            <a:r>
              <a:rPr lang="en-US" dirty="0"/>
              <a:t>Fixed set of instructions</a:t>
            </a:r>
            <a:endParaRPr lang="en-US" sz="2000" dirty="0"/>
          </a:p>
          <a:p>
            <a:endParaRPr lang="en-US" sz="7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738741-77DC-25FF-3516-000DFE06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12" y="3767163"/>
            <a:ext cx="6894576" cy="268071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6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527A-C7D8-B5C3-82D6-4C9E045C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4" y="365125"/>
            <a:ext cx="10515600" cy="1325563"/>
          </a:xfrm>
        </p:spPr>
        <p:txBody>
          <a:bodyPr/>
          <a:lstStyle/>
          <a:p>
            <a:r>
              <a:rPr lang="en-US" dirty="0"/>
              <a:t>Human actors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448F-750E-063F-E661-F06F7831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94EE59-86AD-D2E2-8CA7-C3A71685AA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58284" y="1940627"/>
            <a:ext cx="5878908" cy="3199318"/>
          </a:xfrm>
        </p:spPr>
        <p:txBody>
          <a:bodyPr numCol="1">
            <a:noAutofit/>
          </a:bodyPr>
          <a:lstStyle/>
          <a:p>
            <a:pPr lvl="1"/>
            <a:r>
              <a:rPr lang="en-US" sz="3200" dirty="0"/>
              <a:t>Niche use cases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Activity Monitoring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Just enough / just in time</a:t>
            </a:r>
          </a:p>
          <a:p>
            <a:endParaRPr lang="en-US" sz="900" dirty="0"/>
          </a:p>
        </p:txBody>
      </p:sp>
      <p:pic>
        <p:nvPicPr>
          <p:cNvPr id="6" name="Graphic 5" descr="Security camera with solid fill">
            <a:extLst>
              <a:ext uri="{FF2B5EF4-FFF2-40B4-BE49-F238E27FC236}">
                <a16:creationId xmlns:a16="http://schemas.microsoft.com/office/drawing/2014/main" id="{BB5C3C36-CC79-D4D7-AFB4-EF596CBF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1261" y="3083086"/>
            <a:ext cx="914400" cy="914400"/>
          </a:xfrm>
          <a:prstGeom prst="rect">
            <a:avLst/>
          </a:prstGeom>
        </p:spPr>
      </p:pic>
      <p:pic>
        <p:nvPicPr>
          <p:cNvPr id="8" name="Graphic 7" descr="Hourglass 90% with solid fill">
            <a:extLst>
              <a:ext uri="{FF2B5EF4-FFF2-40B4-BE49-F238E27FC236}">
                <a16:creationId xmlns:a16="http://schemas.microsoft.com/office/drawing/2014/main" id="{CD51C951-D3ED-A207-9C78-84C990A0A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261" y="4371205"/>
            <a:ext cx="914400" cy="914400"/>
          </a:xfrm>
          <a:prstGeom prst="rect">
            <a:avLst/>
          </a:prstGeom>
        </p:spPr>
      </p:pic>
      <p:pic>
        <p:nvPicPr>
          <p:cNvPr id="10" name="Graphic 9" descr="Clipboard with solid fill">
            <a:extLst>
              <a:ext uri="{FF2B5EF4-FFF2-40B4-BE49-F238E27FC236}">
                <a16:creationId xmlns:a16="http://schemas.microsoft.com/office/drawing/2014/main" id="{0B0406A6-2DE5-FF3B-AE34-D99749265E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2388" y="1794967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31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527A-C7D8-B5C3-82D6-4C9E045C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Are all the roles made equal?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448F-750E-063F-E661-F06F7831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94EE59-86AD-D2E2-8CA7-C3A71685AA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56716" y="2636252"/>
            <a:ext cx="2819400" cy="1856232"/>
          </a:xfrm>
        </p:spPr>
        <p:txBody>
          <a:bodyPr>
            <a:normAutofit/>
          </a:bodyPr>
          <a:lstStyle/>
          <a:p>
            <a:r>
              <a:rPr lang="en-US" dirty="0"/>
              <a:t>Non privileged roles</a:t>
            </a:r>
          </a:p>
          <a:p>
            <a:pPr lvl="1"/>
            <a:r>
              <a:rPr lang="en-US" dirty="0"/>
              <a:t>Control plane only</a:t>
            </a:r>
          </a:p>
          <a:p>
            <a:pPr lvl="1"/>
            <a:r>
              <a:rPr lang="en-US" dirty="0"/>
              <a:t>Read access</a:t>
            </a:r>
          </a:p>
          <a:p>
            <a:pPr lvl="1"/>
            <a:r>
              <a:rPr lang="en-US" dirty="0"/>
              <a:t>Low blast radius 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C0494286-9B3E-69B4-1441-CDCC880CDBED}"/>
              </a:ext>
            </a:extLst>
          </p:cNvPr>
          <p:cNvSpPr txBox="1">
            <a:spLocks/>
          </p:cNvSpPr>
          <p:nvPr/>
        </p:nvSpPr>
        <p:spPr>
          <a:xfrm>
            <a:off x="8215884" y="2630290"/>
            <a:ext cx="2819400" cy="2734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Superpower</a:t>
            </a:r>
          </a:p>
          <a:p>
            <a:pPr lvl="1"/>
            <a:r>
              <a:rPr lang="en-US" dirty="0"/>
              <a:t>Full control </a:t>
            </a:r>
          </a:p>
          <a:p>
            <a:pPr lvl="1"/>
            <a:r>
              <a:rPr lang="en-US" dirty="0"/>
              <a:t>Ability to change roles and controls</a:t>
            </a:r>
          </a:p>
          <a:p>
            <a:pPr lvl="1"/>
            <a:r>
              <a:rPr lang="en-US" dirty="0"/>
              <a:t>Data plane access</a:t>
            </a:r>
          </a:p>
          <a:p>
            <a:pPr lvl="1"/>
            <a:r>
              <a:rPr lang="en-US" dirty="0"/>
              <a:t>Require privileged session management</a:t>
            </a:r>
          </a:p>
          <a:p>
            <a:pPr lvl="1"/>
            <a:endParaRPr lang="en-US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39DFAF6A-97BD-C159-8349-F7BC29BB1812}"/>
              </a:ext>
            </a:extLst>
          </p:cNvPr>
          <p:cNvSpPr txBox="1">
            <a:spLocks/>
          </p:cNvSpPr>
          <p:nvPr/>
        </p:nvSpPr>
        <p:spPr>
          <a:xfrm>
            <a:off x="4686300" y="2630290"/>
            <a:ext cx="2819400" cy="2734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Privileged roles</a:t>
            </a:r>
          </a:p>
          <a:p>
            <a:pPr lvl="1"/>
            <a:r>
              <a:rPr lang="en-US" dirty="0"/>
              <a:t>Write/Change access</a:t>
            </a:r>
          </a:p>
          <a:p>
            <a:pPr lvl="1"/>
            <a:r>
              <a:rPr lang="en-US" dirty="0"/>
              <a:t>No/restricted access to data plane</a:t>
            </a:r>
          </a:p>
          <a:p>
            <a:pPr lvl="1"/>
            <a:r>
              <a:rPr lang="en-US" dirty="0"/>
              <a:t>Requires hardening</a:t>
            </a:r>
          </a:p>
        </p:txBody>
      </p:sp>
      <p:pic>
        <p:nvPicPr>
          <p:cNvPr id="35" name="Graphic 34" descr="Hero Female outline">
            <a:extLst>
              <a:ext uri="{FF2B5EF4-FFF2-40B4-BE49-F238E27FC236}">
                <a16:creationId xmlns:a16="http://schemas.microsoft.com/office/drawing/2014/main" id="{126B66DE-34BE-6A32-DD24-2AD9CDFCB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8384" y="1493578"/>
            <a:ext cx="914400" cy="914400"/>
          </a:xfrm>
          <a:prstGeom prst="rect">
            <a:avLst/>
          </a:prstGeom>
        </p:spPr>
      </p:pic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CFFFB065-EDC2-2B69-125C-E128BFE43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9216" y="1493578"/>
            <a:ext cx="914400" cy="914400"/>
          </a:xfrm>
          <a:prstGeom prst="rect">
            <a:avLst/>
          </a:prstGeom>
        </p:spPr>
      </p:pic>
      <p:pic>
        <p:nvPicPr>
          <p:cNvPr id="39" name="Graphic 38" descr="Captain female outline">
            <a:extLst>
              <a:ext uri="{FF2B5EF4-FFF2-40B4-BE49-F238E27FC236}">
                <a16:creationId xmlns:a16="http://schemas.microsoft.com/office/drawing/2014/main" id="{1017B1F1-0988-A01B-15BA-44E8AA745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1493578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1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A383-4A82-0F44-BF14-C459419A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289718"/>
            <a:ext cx="10515600" cy="1325563"/>
          </a:xfrm>
        </p:spPr>
        <p:txBody>
          <a:bodyPr/>
          <a:lstStyle/>
          <a:p>
            <a:r>
              <a:rPr lang="en-US" dirty="0"/>
              <a:t>Variety of roles and objects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0895155B-E3B2-CB8F-B01C-110135638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48" y="1565274"/>
            <a:ext cx="4794504" cy="4079875"/>
          </a:xfrm>
        </p:spPr>
        <p:txBody>
          <a:bodyPr anchor="ctr">
            <a:noAutofit/>
          </a:bodyPr>
          <a:lstStyle/>
          <a:p>
            <a:pPr lvl="0">
              <a:spcBef>
                <a:spcPts val="800"/>
              </a:spcBef>
              <a:spcAft>
                <a:spcPts val="800"/>
              </a:spcAft>
            </a:pPr>
            <a:r>
              <a:rPr lang="en-US" sz="2000" b="1" dirty="0"/>
              <a:t>Good old Active Directory. </a:t>
            </a:r>
            <a:br>
              <a:rPr lang="en-US" sz="2000" b="1" dirty="0"/>
            </a:br>
            <a:r>
              <a:rPr lang="en-US" sz="2000" dirty="0"/>
              <a:t>Directory roles, users, security groups</a:t>
            </a:r>
          </a:p>
          <a:p>
            <a:pPr lvl="0">
              <a:spcBef>
                <a:spcPts val="800"/>
              </a:spcBef>
              <a:spcAft>
                <a:spcPts val="800"/>
              </a:spcAft>
            </a:pPr>
            <a:r>
              <a:rPr lang="en-US" sz="2000" b="1" dirty="0"/>
              <a:t>Cloud Identity store. </a:t>
            </a:r>
            <a:br>
              <a:rPr lang="en-US" sz="2000" b="1" dirty="0"/>
            </a:br>
            <a:r>
              <a:rPr lang="en-US" sz="2000" dirty="0"/>
              <a:t>Cloud specific roles, App specific roles, users, groups, service principals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000" b="1" dirty="0"/>
              <a:t>Cloud RBAC . </a:t>
            </a:r>
            <a:br>
              <a:rPr lang="en-US" sz="2000" b="1" dirty="0"/>
            </a:br>
            <a:r>
              <a:rPr lang="en-US" sz="2000" dirty="0"/>
              <a:t>Subscription specific roles. Environment specific service principals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4221-3881-6449-911A-67B00AB4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B40D-2019-3246-BD21-772A4ADA011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DFF5B2-CA3C-025A-47CF-BA4A223D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04" y="1304923"/>
            <a:ext cx="61722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97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527A-C7D8-B5C3-82D6-4C9E045C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18" y="223948"/>
            <a:ext cx="10515600" cy="1325563"/>
          </a:xfrm>
        </p:spPr>
        <p:txBody>
          <a:bodyPr/>
          <a:lstStyle/>
          <a:p>
            <a:r>
              <a:rPr lang="en-US" dirty="0"/>
              <a:t>Role assignment lifecycle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448F-750E-063F-E661-F06F7831D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94EE59-86AD-D2E2-8CA7-C3A71685AA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678" y="2978526"/>
            <a:ext cx="3289370" cy="1760617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870000"/>
                </a:solidFill>
              </a:rPr>
              <a:t>Security and Compliance responsibility</a:t>
            </a:r>
          </a:p>
          <a:p>
            <a:pPr lvl="1"/>
            <a:r>
              <a:rPr lang="en-US" sz="1800" dirty="0"/>
              <a:t>Roles’ lifecycle</a:t>
            </a:r>
          </a:p>
          <a:p>
            <a:pPr lvl="1"/>
            <a:r>
              <a:rPr lang="en-US" sz="1800" dirty="0"/>
              <a:t>Assignment supervision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E6C384C-404A-6DA8-F867-9A648B0B2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379280"/>
              </p:ext>
            </p:extLst>
          </p:nvPr>
        </p:nvGraphicFramePr>
        <p:xfrm>
          <a:off x="2679192" y="1911163"/>
          <a:ext cx="6620256" cy="40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Content Placeholder 12">
            <a:extLst>
              <a:ext uri="{FF2B5EF4-FFF2-40B4-BE49-F238E27FC236}">
                <a16:creationId xmlns:a16="http://schemas.microsoft.com/office/drawing/2014/main" id="{A21D29A5-4214-557D-EA6F-1477CEFC20B3}"/>
              </a:ext>
            </a:extLst>
          </p:cNvPr>
          <p:cNvSpPr txBox="1">
            <a:spLocks/>
          </p:cNvSpPr>
          <p:nvPr/>
        </p:nvSpPr>
        <p:spPr>
          <a:xfrm>
            <a:off x="8475910" y="2978526"/>
            <a:ext cx="3289370" cy="1760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352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333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86B6">
                    <a:lumMod val="75000"/>
                  </a:srgbClr>
                </a:solidFill>
                <a:latin typeface="Arial"/>
              </a:rPr>
              <a:t>Application teams’ responsibility</a:t>
            </a:r>
          </a:p>
          <a:p>
            <a:pPr lvl="1"/>
            <a:r>
              <a:rPr lang="en-US" sz="1800" dirty="0"/>
              <a:t>Assignments’ lifecycle</a:t>
            </a:r>
          </a:p>
          <a:p>
            <a:pPr lvl="1"/>
            <a:r>
              <a:rPr lang="en-US" sz="1800" dirty="0"/>
              <a:t>Recertification</a:t>
            </a:r>
          </a:p>
          <a:p>
            <a:pPr marL="0" lvl="1" indent="0">
              <a:buNone/>
            </a:pP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56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1A88-6A99-C8DA-8FF1-3FC6C023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Setting 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CA7BA-EF35-BDA1-D5EC-AFF75535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B9D9-239E-488F-8200-AC06AA684870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9017D1-6C56-99D5-BAD9-7C5D65DF6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2034540"/>
            <a:ext cx="1572768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AC7E50-4CA2-7B8F-835F-74EE50CAAED7}"/>
              </a:ext>
            </a:extLst>
          </p:cNvPr>
          <p:cNvSpPr/>
          <p:nvPr/>
        </p:nvSpPr>
        <p:spPr>
          <a:xfrm>
            <a:off x="9159240" y="2048448"/>
            <a:ext cx="2194560" cy="115214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469142"/>
            </a:solidFill>
            <a:extLst>
              <a:ext uri="{C807C97D-BFC1-408E-A445-0C87EB9F89A2}">
                <ask:lineSketchStyleProps xmlns:ask="http://schemas.microsoft.com/office/drawing/2018/sketchyshapes" sd="598795630">
                  <a:custGeom>
                    <a:avLst/>
                    <a:gdLst>
                      <a:gd name="connsiteX0" fmla="*/ 0 w 2194560"/>
                      <a:gd name="connsiteY0" fmla="*/ 0 h 1152144"/>
                      <a:gd name="connsiteX1" fmla="*/ 526694 w 2194560"/>
                      <a:gd name="connsiteY1" fmla="*/ 0 h 1152144"/>
                      <a:gd name="connsiteX2" fmla="*/ 1075334 w 2194560"/>
                      <a:gd name="connsiteY2" fmla="*/ 0 h 1152144"/>
                      <a:gd name="connsiteX3" fmla="*/ 1645920 w 2194560"/>
                      <a:gd name="connsiteY3" fmla="*/ 0 h 1152144"/>
                      <a:gd name="connsiteX4" fmla="*/ 2194560 w 2194560"/>
                      <a:gd name="connsiteY4" fmla="*/ 0 h 1152144"/>
                      <a:gd name="connsiteX5" fmla="*/ 2194560 w 2194560"/>
                      <a:gd name="connsiteY5" fmla="*/ 553029 h 1152144"/>
                      <a:gd name="connsiteX6" fmla="*/ 2194560 w 2194560"/>
                      <a:gd name="connsiteY6" fmla="*/ 1152144 h 1152144"/>
                      <a:gd name="connsiteX7" fmla="*/ 1667866 w 2194560"/>
                      <a:gd name="connsiteY7" fmla="*/ 1152144 h 1152144"/>
                      <a:gd name="connsiteX8" fmla="*/ 1097280 w 2194560"/>
                      <a:gd name="connsiteY8" fmla="*/ 1152144 h 1152144"/>
                      <a:gd name="connsiteX9" fmla="*/ 504749 w 2194560"/>
                      <a:gd name="connsiteY9" fmla="*/ 1152144 h 1152144"/>
                      <a:gd name="connsiteX10" fmla="*/ 0 w 2194560"/>
                      <a:gd name="connsiteY10" fmla="*/ 1152144 h 1152144"/>
                      <a:gd name="connsiteX11" fmla="*/ 0 w 2194560"/>
                      <a:gd name="connsiteY11" fmla="*/ 564551 h 1152144"/>
                      <a:gd name="connsiteX12" fmla="*/ 0 w 2194560"/>
                      <a:gd name="connsiteY12" fmla="*/ 0 h 115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94560" h="1152144" fill="none" extrusionOk="0">
                        <a:moveTo>
                          <a:pt x="0" y="0"/>
                        </a:moveTo>
                        <a:cubicBezTo>
                          <a:pt x="109928" y="-4515"/>
                          <a:pt x="403543" y="685"/>
                          <a:pt x="526694" y="0"/>
                        </a:cubicBezTo>
                        <a:cubicBezTo>
                          <a:pt x="649845" y="-685"/>
                          <a:pt x="853439" y="3963"/>
                          <a:pt x="1075334" y="0"/>
                        </a:cubicBezTo>
                        <a:cubicBezTo>
                          <a:pt x="1297229" y="-3963"/>
                          <a:pt x="1480977" y="-1034"/>
                          <a:pt x="1645920" y="0"/>
                        </a:cubicBezTo>
                        <a:cubicBezTo>
                          <a:pt x="1810863" y="1034"/>
                          <a:pt x="1921477" y="-23480"/>
                          <a:pt x="2194560" y="0"/>
                        </a:cubicBezTo>
                        <a:cubicBezTo>
                          <a:pt x="2200281" y="218375"/>
                          <a:pt x="2201344" y="291028"/>
                          <a:pt x="2194560" y="553029"/>
                        </a:cubicBezTo>
                        <a:cubicBezTo>
                          <a:pt x="2187776" y="815030"/>
                          <a:pt x="2212350" y="1003401"/>
                          <a:pt x="2194560" y="1152144"/>
                        </a:cubicBezTo>
                        <a:cubicBezTo>
                          <a:pt x="2058577" y="1140577"/>
                          <a:pt x="1922880" y="1154766"/>
                          <a:pt x="1667866" y="1152144"/>
                        </a:cubicBezTo>
                        <a:cubicBezTo>
                          <a:pt x="1412852" y="1149522"/>
                          <a:pt x="1299769" y="1163482"/>
                          <a:pt x="1097280" y="1152144"/>
                        </a:cubicBezTo>
                        <a:cubicBezTo>
                          <a:pt x="894791" y="1140806"/>
                          <a:pt x="657235" y="1167396"/>
                          <a:pt x="504749" y="1152144"/>
                        </a:cubicBezTo>
                        <a:cubicBezTo>
                          <a:pt x="352263" y="1136892"/>
                          <a:pt x="141611" y="1174815"/>
                          <a:pt x="0" y="1152144"/>
                        </a:cubicBezTo>
                        <a:cubicBezTo>
                          <a:pt x="16139" y="1018410"/>
                          <a:pt x="12803" y="710305"/>
                          <a:pt x="0" y="564551"/>
                        </a:cubicBezTo>
                        <a:cubicBezTo>
                          <a:pt x="-12803" y="418797"/>
                          <a:pt x="11531" y="167176"/>
                          <a:pt x="0" y="0"/>
                        </a:cubicBezTo>
                        <a:close/>
                      </a:path>
                      <a:path w="2194560" h="1152144" stroke="0" extrusionOk="0">
                        <a:moveTo>
                          <a:pt x="0" y="0"/>
                        </a:moveTo>
                        <a:cubicBezTo>
                          <a:pt x="225965" y="13200"/>
                          <a:pt x="389844" y="18090"/>
                          <a:pt x="570586" y="0"/>
                        </a:cubicBezTo>
                        <a:cubicBezTo>
                          <a:pt x="751328" y="-18090"/>
                          <a:pt x="864614" y="-16999"/>
                          <a:pt x="1097280" y="0"/>
                        </a:cubicBezTo>
                        <a:cubicBezTo>
                          <a:pt x="1329946" y="16999"/>
                          <a:pt x="1532420" y="24218"/>
                          <a:pt x="1645920" y="0"/>
                        </a:cubicBezTo>
                        <a:cubicBezTo>
                          <a:pt x="1759420" y="-24218"/>
                          <a:pt x="1997439" y="356"/>
                          <a:pt x="2194560" y="0"/>
                        </a:cubicBezTo>
                        <a:cubicBezTo>
                          <a:pt x="2205881" y="249557"/>
                          <a:pt x="2206869" y="320629"/>
                          <a:pt x="2194560" y="587593"/>
                        </a:cubicBezTo>
                        <a:cubicBezTo>
                          <a:pt x="2182251" y="854557"/>
                          <a:pt x="2213220" y="1002981"/>
                          <a:pt x="2194560" y="1152144"/>
                        </a:cubicBezTo>
                        <a:cubicBezTo>
                          <a:pt x="1961688" y="1157772"/>
                          <a:pt x="1828563" y="1174219"/>
                          <a:pt x="1689811" y="1152144"/>
                        </a:cubicBezTo>
                        <a:cubicBezTo>
                          <a:pt x="1551059" y="1130069"/>
                          <a:pt x="1288594" y="1168811"/>
                          <a:pt x="1119226" y="1152144"/>
                        </a:cubicBezTo>
                        <a:cubicBezTo>
                          <a:pt x="949858" y="1135477"/>
                          <a:pt x="833820" y="1142326"/>
                          <a:pt x="592531" y="1152144"/>
                        </a:cubicBezTo>
                        <a:cubicBezTo>
                          <a:pt x="351242" y="1161962"/>
                          <a:pt x="137803" y="1175320"/>
                          <a:pt x="0" y="1152144"/>
                        </a:cubicBezTo>
                        <a:cubicBezTo>
                          <a:pt x="-12069" y="863583"/>
                          <a:pt x="25266" y="832719"/>
                          <a:pt x="0" y="553029"/>
                        </a:cubicBezTo>
                        <a:cubicBezTo>
                          <a:pt x="-25266" y="273339"/>
                          <a:pt x="-17320" y="2117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Configuration: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Approvers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Scopes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6E707-7F3C-CDDB-8CFD-1A77373FC15B}"/>
              </a:ext>
            </a:extLst>
          </p:cNvPr>
          <p:cNvSpPr/>
          <p:nvPr/>
        </p:nvSpPr>
        <p:spPr>
          <a:xfrm>
            <a:off x="9159240" y="3657408"/>
            <a:ext cx="2194560" cy="115214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469142"/>
            </a:solidFill>
            <a:extLst>
              <a:ext uri="{C807C97D-BFC1-408E-A445-0C87EB9F89A2}">
                <ask:lineSketchStyleProps xmlns:ask="http://schemas.microsoft.com/office/drawing/2018/sketchyshapes" sd="1176315919">
                  <a:custGeom>
                    <a:avLst/>
                    <a:gdLst>
                      <a:gd name="connsiteX0" fmla="*/ 0 w 2194560"/>
                      <a:gd name="connsiteY0" fmla="*/ 0 h 1152144"/>
                      <a:gd name="connsiteX1" fmla="*/ 592531 w 2194560"/>
                      <a:gd name="connsiteY1" fmla="*/ 0 h 1152144"/>
                      <a:gd name="connsiteX2" fmla="*/ 1141171 w 2194560"/>
                      <a:gd name="connsiteY2" fmla="*/ 0 h 1152144"/>
                      <a:gd name="connsiteX3" fmla="*/ 1645920 w 2194560"/>
                      <a:gd name="connsiteY3" fmla="*/ 0 h 1152144"/>
                      <a:gd name="connsiteX4" fmla="*/ 2194560 w 2194560"/>
                      <a:gd name="connsiteY4" fmla="*/ 0 h 1152144"/>
                      <a:gd name="connsiteX5" fmla="*/ 2194560 w 2194560"/>
                      <a:gd name="connsiteY5" fmla="*/ 599115 h 1152144"/>
                      <a:gd name="connsiteX6" fmla="*/ 2194560 w 2194560"/>
                      <a:gd name="connsiteY6" fmla="*/ 1152144 h 1152144"/>
                      <a:gd name="connsiteX7" fmla="*/ 1623974 w 2194560"/>
                      <a:gd name="connsiteY7" fmla="*/ 1152144 h 1152144"/>
                      <a:gd name="connsiteX8" fmla="*/ 1053389 w 2194560"/>
                      <a:gd name="connsiteY8" fmla="*/ 1152144 h 1152144"/>
                      <a:gd name="connsiteX9" fmla="*/ 570586 w 2194560"/>
                      <a:gd name="connsiteY9" fmla="*/ 1152144 h 1152144"/>
                      <a:gd name="connsiteX10" fmla="*/ 0 w 2194560"/>
                      <a:gd name="connsiteY10" fmla="*/ 1152144 h 1152144"/>
                      <a:gd name="connsiteX11" fmla="*/ 0 w 2194560"/>
                      <a:gd name="connsiteY11" fmla="*/ 576072 h 1152144"/>
                      <a:gd name="connsiteX12" fmla="*/ 0 w 2194560"/>
                      <a:gd name="connsiteY12" fmla="*/ 0 h 115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194560" h="1152144" fill="none" extrusionOk="0">
                        <a:moveTo>
                          <a:pt x="0" y="0"/>
                        </a:moveTo>
                        <a:cubicBezTo>
                          <a:pt x="153705" y="-4216"/>
                          <a:pt x="363922" y="-28264"/>
                          <a:pt x="592531" y="0"/>
                        </a:cubicBezTo>
                        <a:cubicBezTo>
                          <a:pt x="821140" y="28264"/>
                          <a:pt x="894166" y="-22049"/>
                          <a:pt x="1141171" y="0"/>
                        </a:cubicBezTo>
                        <a:cubicBezTo>
                          <a:pt x="1388176" y="22049"/>
                          <a:pt x="1408283" y="-3342"/>
                          <a:pt x="1645920" y="0"/>
                        </a:cubicBezTo>
                        <a:cubicBezTo>
                          <a:pt x="1883557" y="3342"/>
                          <a:pt x="2002172" y="13316"/>
                          <a:pt x="2194560" y="0"/>
                        </a:cubicBezTo>
                        <a:cubicBezTo>
                          <a:pt x="2199057" y="264631"/>
                          <a:pt x="2199578" y="324722"/>
                          <a:pt x="2194560" y="599115"/>
                        </a:cubicBezTo>
                        <a:cubicBezTo>
                          <a:pt x="2189542" y="873508"/>
                          <a:pt x="2202907" y="954851"/>
                          <a:pt x="2194560" y="1152144"/>
                        </a:cubicBezTo>
                        <a:cubicBezTo>
                          <a:pt x="2037369" y="1124420"/>
                          <a:pt x="1741060" y="1159735"/>
                          <a:pt x="1623974" y="1152144"/>
                        </a:cubicBezTo>
                        <a:cubicBezTo>
                          <a:pt x="1506888" y="1144553"/>
                          <a:pt x="1174391" y="1177754"/>
                          <a:pt x="1053389" y="1152144"/>
                        </a:cubicBezTo>
                        <a:cubicBezTo>
                          <a:pt x="932388" y="1126534"/>
                          <a:pt x="696296" y="1136758"/>
                          <a:pt x="570586" y="1152144"/>
                        </a:cubicBezTo>
                        <a:cubicBezTo>
                          <a:pt x="444876" y="1167530"/>
                          <a:pt x="249735" y="1163520"/>
                          <a:pt x="0" y="1152144"/>
                        </a:cubicBezTo>
                        <a:cubicBezTo>
                          <a:pt x="7168" y="1009071"/>
                          <a:pt x="13481" y="737093"/>
                          <a:pt x="0" y="576072"/>
                        </a:cubicBezTo>
                        <a:cubicBezTo>
                          <a:pt x="-13481" y="415051"/>
                          <a:pt x="26224" y="168040"/>
                          <a:pt x="0" y="0"/>
                        </a:cubicBezTo>
                        <a:close/>
                      </a:path>
                      <a:path w="2194560" h="1152144" stroke="0" extrusionOk="0">
                        <a:moveTo>
                          <a:pt x="0" y="0"/>
                        </a:moveTo>
                        <a:cubicBezTo>
                          <a:pt x="201633" y="-17750"/>
                          <a:pt x="344782" y="-9293"/>
                          <a:pt x="526694" y="0"/>
                        </a:cubicBezTo>
                        <a:cubicBezTo>
                          <a:pt x="708606" y="9293"/>
                          <a:pt x="823303" y="-19606"/>
                          <a:pt x="1009498" y="0"/>
                        </a:cubicBezTo>
                        <a:cubicBezTo>
                          <a:pt x="1195693" y="19606"/>
                          <a:pt x="1334675" y="-4640"/>
                          <a:pt x="1558138" y="0"/>
                        </a:cubicBezTo>
                        <a:cubicBezTo>
                          <a:pt x="1781601" y="4640"/>
                          <a:pt x="1939228" y="13609"/>
                          <a:pt x="2194560" y="0"/>
                        </a:cubicBezTo>
                        <a:cubicBezTo>
                          <a:pt x="2165465" y="225527"/>
                          <a:pt x="2194569" y="306165"/>
                          <a:pt x="2194560" y="587593"/>
                        </a:cubicBezTo>
                        <a:cubicBezTo>
                          <a:pt x="2194551" y="869021"/>
                          <a:pt x="2208227" y="892342"/>
                          <a:pt x="2194560" y="1152144"/>
                        </a:cubicBezTo>
                        <a:cubicBezTo>
                          <a:pt x="1959687" y="1165950"/>
                          <a:pt x="1910745" y="1162688"/>
                          <a:pt x="1689811" y="1152144"/>
                        </a:cubicBezTo>
                        <a:cubicBezTo>
                          <a:pt x="1468877" y="1141600"/>
                          <a:pt x="1388851" y="1133500"/>
                          <a:pt x="1141171" y="1152144"/>
                        </a:cubicBezTo>
                        <a:cubicBezTo>
                          <a:pt x="893491" y="1170788"/>
                          <a:pt x="881116" y="1172704"/>
                          <a:pt x="636422" y="1152144"/>
                        </a:cubicBezTo>
                        <a:cubicBezTo>
                          <a:pt x="391728" y="1131584"/>
                          <a:pt x="199131" y="1169377"/>
                          <a:pt x="0" y="1152144"/>
                        </a:cubicBezTo>
                        <a:cubicBezTo>
                          <a:pt x="-25368" y="943077"/>
                          <a:pt x="-15068" y="764737"/>
                          <a:pt x="0" y="599115"/>
                        </a:cubicBezTo>
                        <a:cubicBezTo>
                          <a:pt x="15068" y="433493"/>
                          <a:pt x="23986" y="2682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Team’s approved roles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CC6D8D-F33C-251E-339F-F01B3F778A44}"/>
              </a:ext>
            </a:extLst>
          </p:cNvPr>
          <p:cNvSpPr/>
          <p:nvPr/>
        </p:nvSpPr>
        <p:spPr>
          <a:xfrm>
            <a:off x="5971417" y="2299238"/>
            <a:ext cx="2399917" cy="2259523"/>
          </a:xfrm>
          <a:prstGeom prst="ellipse">
            <a:avLst/>
          </a:prstGeom>
          <a:solidFill>
            <a:schemeClr val="bg1"/>
          </a:solidFill>
          <a:ln w="28575">
            <a:solidFill>
              <a:srgbClr val="469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roles: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Permissions</a:t>
            </a:r>
          </a:p>
          <a:p>
            <a:pPr marL="285750" indent="-285750">
              <a:buFontTx/>
              <a:buChar char="-"/>
            </a:pPr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Inventory data</a:t>
            </a:r>
            <a:endParaRPr lang="en-GB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27C847-CE17-21C1-9755-A904372BDF86}"/>
              </a:ext>
            </a:extLst>
          </p:cNvPr>
          <p:cNvSpPr/>
          <p:nvPr/>
        </p:nvSpPr>
        <p:spPr>
          <a:xfrm>
            <a:off x="3198874" y="2062356"/>
            <a:ext cx="1943672" cy="27611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691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Role Inventory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highlight>
                  <a:srgbClr val="D5E8D4"/>
                </a:highlight>
              </a:rPr>
              <a:t>Role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highlight>
                  <a:srgbClr val="D5E8D4"/>
                </a:highlight>
              </a:rPr>
              <a:t>Role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highlight>
                  <a:srgbClr val="FFF2CC"/>
                </a:highlight>
              </a:rPr>
              <a:t>Role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highlight>
                  <a:srgbClr val="FFF2CC"/>
                </a:highlight>
              </a:rPr>
              <a:t>Role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  <a:highlight>
                  <a:srgbClr val="F8CECC"/>
                </a:highlight>
              </a:rPr>
              <a:t>Role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62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r6sTaXwL"/>
  <p:tag name="ARTICULATE_DESIGN_ID_ISC2 TEMPLATE" val="QrAlCH0J"/>
  <p:tag name="ARTICULATE_SLIDE_THUMBNAIL_REFRESH" val="1"/>
  <p:tag name="ARTICULATE_DESIGN_ID_(ISC)² JAPAN CHAPTER PPT" val="XxYi5KlK"/>
  <p:tag name="ARTICULATE_DESIGN_ID_2023 ISC2 CONGRESS" val="tEDc4ksQ"/>
  <p:tag name="ARTICULATE_DESIGN_ID_2023 SECURE" val="Oji7ZFNv"/>
  <p:tag name="ARTICULATE_SLIDE_COUNT" val="3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2023 SECURE">
  <a:themeElements>
    <a:clrScheme name="2023 ISC2 colors">
      <a:dk1>
        <a:srgbClr val="000000"/>
      </a:dk1>
      <a:lt1>
        <a:srgbClr val="FFFFFF"/>
      </a:lt1>
      <a:dk2>
        <a:srgbClr val="44546A"/>
      </a:dk2>
      <a:lt2>
        <a:srgbClr val="EBEBEB"/>
      </a:lt2>
      <a:accent1>
        <a:srgbClr val="448334"/>
      </a:accent1>
      <a:accent2>
        <a:srgbClr val="9AC23C"/>
      </a:accent2>
      <a:accent3>
        <a:srgbClr val="5466AE"/>
      </a:accent3>
      <a:accent4>
        <a:srgbClr val="ECC623"/>
      </a:accent4>
      <a:accent5>
        <a:srgbClr val="F07133"/>
      </a:accent5>
      <a:accent6>
        <a:srgbClr val="0086B6"/>
      </a:accent6>
      <a:hlink>
        <a:srgbClr val="0086B6"/>
      </a:hlink>
      <a:folHlink>
        <a:srgbClr val="448334"/>
      </a:folHlink>
    </a:clrScheme>
    <a:fontScheme name="ISC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bIns="45720" rtlCol="0" anchor="ctr">
        <a:spAutoFit/>
      </a:bodyPr>
      <a:lstStyle>
        <a:defPPr algn="l">
          <a:lnSpc>
            <a:spcPct val="90000"/>
          </a:lnSpc>
          <a:defRPr sz="1600" dirty="0"/>
        </a:defPPr>
      </a:lstStyle>
    </a:txDef>
  </a:objectDefaults>
  <a:extraClrSchemeLst/>
  <a:custClrLst>
    <a:custClr name="Steel">
      <a:srgbClr val="88C0C1"/>
    </a:custClr>
    <a:custClr name="Azalea">
      <a:srgbClr val="C64588"/>
    </a:custClr>
    <a:custClr name="Crimson">
      <a:srgbClr val="870000"/>
    </a:custClr>
  </a:custClrLst>
  <a:extLst>
    <a:ext uri="{05A4C25C-085E-4340-85A3-A5531E510DB2}">
      <thm15:themeFamily xmlns:thm15="http://schemas.microsoft.com/office/thememl/2012/main" name="2023 ISC2 SECURE PPT template" id="{AC35D9F2-230B-2E4B-991A-22E94FF313E3}" vid="{29AC8ECF-E735-F246-A157-A90695424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488</Words>
  <Application>Microsoft Office PowerPoint</Application>
  <PresentationFormat>Widescreen</PresentationFormat>
  <Paragraphs>167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Open Sans</vt:lpstr>
      <vt:lpstr>Open Sans Light</vt:lpstr>
      <vt:lpstr>Open Sans Semibold</vt:lpstr>
      <vt:lpstr>Wingdings</vt:lpstr>
      <vt:lpstr>2023 SECURE</vt:lpstr>
      <vt:lpstr>PowerPoint Presentation</vt:lpstr>
      <vt:lpstr>Agenda: </vt:lpstr>
      <vt:lpstr>PowerPoint Presentation</vt:lpstr>
      <vt:lpstr>2 types of actors</vt:lpstr>
      <vt:lpstr>Human actors </vt:lpstr>
      <vt:lpstr>Are all the roles made equal?</vt:lpstr>
      <vt:lpstr>Variety of roles and objects</vt:lpstr>
      <vt:lpstr>Role assignment lifecycle</vt:lpstr>
      <vt:lpstr>Solution: Setting guardrails</vt:lpstr>
      <vt:lpstr>Solution: Delegating assignments</vt:lpstr>
      <vt:lpstr>What about workload identities? </vt:lpstr>
      <vt:lpstr>Workload Identities types</vt:lpstr>
      <vt:lpstr>Solution: Delegating within subscriptions</vt:lpstr>
      <vt:lpstr>Solution: Managing Environment roles</vt:lpstr>
      <vt:lpstr>Recertification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2024-11-04T20:22:48Z</dcterms:created>
  <dcterms:modified xsi:type="dcterms:W3CDTF">2024-12-03T14:47:16Z</dcterms:modified>
  <cp:category/>
</cp:coreProperties>
</file>